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746" r:id="rId2"/>
  </p:sldMasterIdLst>
  <p:notesMasterIdLst>
    <p:notesMasterId r:id="rId17"/>
  </p:notesMasterIdLst>
  <p:handoutMasterIdLst>
    <p:handoutMasterId r:id="rId18"/>
  </p:handoutMasterIdLst>
  <p:sldIdLst>
    <p:sldId id="302" r:id="rId3"/>
    <p:sldId id="306" r:id="rId4"/>
    <p:sldId id="309" r:id="rId5"/>
    <p:sldId id="311" r:id="rId6"/>
    <p:sldId id="266" r:id="rId7"/>
    <p:sldId id="303" r:id="rId8"/>
    <p:sldId id="259" r:id="rId9"/>
    <p:sldId id="260" r:id="rId10"/>
    <p:sldId id="304" r:id="rId11"/>
    <p:sldId id="305" r:id="rId12"/>
    <p:sldId id="261" r:id="rId13"/>
    <p:sldId id="262" r:id="rId14"/>
    <p:sldId id="307" r:id="rId15"/>
    <p:sldId id="308" r:id="rId1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441" autoAdjust="0"/>
    <p:restoredTop sz="94614" autoAdjust="0"/>
  </p:normalViewPr>
  <p:slideViewPr>
    <p:cSldViewPr>
      <p:cViewPr>
        <p:scale>
          <a:sx n="75" d="100"/>
          <a:sy n="75" d="100"/>
        </p:scale>
        <p:origin x="-1620" y="36"/>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92" d="100"/>
          <a:sy n="92" d="100"/>
        </p:scale>
        <p:origin x="-2976" y="-11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1.jpe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7D253E-B6CC-40C1-838A-0848FEDA17B1}" type="doc">
      <dgm:prSet loTypeId="urn:microsoft.com/office/officeart/2005/8/layout/vList4#1" loCatId="list" qsTypeId="urn:microsoft.com/office/officeart/2005/8/quickstyle/simple1" qsCatId="simple" csTypeId="urn:microsoft.com/office/officeart/2005/8/colors/colorful1#1" csCatId="colorful" phldr="1"/>
      <dgm:spPr/>
      <dgm:t>
        <a:bodyPr/>
        <a:lstStyle/>
        <a:p>
          <a:endParaRPr lang="tr-TR"/>
        </a:p>
      </dgm:t>
    </dgm:pt>
    <dgm:pt modelId="{A971949F-0210-41F4-B9D6-E6A9019038EF}">
      <dgm:prSet phldrT="[Metin]"/>
      <dgm:spPr/>
      <dgm:t>
        <a:bodyPr/>
        <a:lstStyle/>
        <a:p>
          <a:r>
            <a:rPr lang="tr-TR" b="1" smtClean="0">
              <a:effectLst>
                <a:outerShdw blurRad="38100" dist="38100" dir="2700000" algn="tl">
                  <a:srgbClr val="000000">
                    <a:alpha val="43137"/>
                  </a:srgbClr>
                </a:outerShdw>
              </a:effectLst>
            </a:rPr>
            <a:t>PROGRAMLAR</a:t>
          </a:r>
          <a:endParaRPr lang="tr-TR" b="1" dirty="0">
            <a:effectLst>
              <a:outerShdw blurRad="38100" dist="38100" dir="2700000" algn="tl">
                <a:srgbClr val="000000">
                  <a:alpha val="43137"/>
                </a:srgbClr>
              </a:outerShdw>
            </a:effectLst>
          </a:endParaRPr>
        </a:p>
      </dgm:t>
    </dgm:pt>
    <dgm:pt modelId="{D3EFFCB1-AFDF-431A-A8B1-B13B58376EB0}" type="parTrans" cxnId="{02688B28-5A71-40AD-8A82-0CFA230E75F9}">
      <dgm:prSet/>
      <dgm:spPr/>
      <dgm:t>
        <a:bodyPr/>
        <a:lstStyle/>
        <a:p>
          <a:endParaRPr lang="tr-TR"/>
        </a:p>
      </dgm:t>
    </dgm:pt>
    <dgm:pt modelId="{52B3CFB8-2C08-406E-B8E1-7D4C01453EF0}" type="sibTrans" cxnId="{02688B28-5A71-40AD-8A82-0CFA230E75F9}">
      <dgm:prSet/>
      <dgm:spPr/>
      <dgm:t>
        <a:bodyPr/>
        <a:lstStyle/>
        <a:p>
          <a:endParaRPr lang="tr-TR"/>
        </a:p>
      </dgm:t>
    </dgm:pt>
    <dgm:pt modelId="{58A8D21A-0C2D-4564-83CF-110FA9C54935}">
      <dgm:prSet phldrT="[Metin]"/>
      <dgm:spPr/>
      <dgm:t>
        <a:bodyPr/>
        <a:lstStyle/>
        <a:p>
          <a:r>
            <a:rPr lang="tr-TR" dirty="0" smtClean="0"/>
            <a:t>UYUM</a:t>
          </a:r>
          <a:endParaRPr lang="tr-TR" dirty="0"/>
        </a:p>
      </dgm:t>
    </dgm:pt>
    <dgm:pt modelId="{67000B0F-AAF9-49E6-988B-BBEEA7DFF504}" type="parTrans" cxnId="{8467524C-A3EB-4717-8E76-E1F20D64714A}">
      <dgm:prSet/>
      <dgm:spPr/>
      <dgm:t>
        <a:bodyPr/>
        <a:lstStyle/>
        <a:p>
          <a:endParaRPr lang="tr-TR"/>
        </a:p>
      </dgm:t>
    </dgm:pt>
    <dgm:pt modelId="{FCA5A800-4544-412D-9A6F-7480368C34A8}" type="sibTrans" cxnId="{8467524C-A3EB-4717-8E76-E1F20D64714A}">
      <dgm:prSet/>
      <dgm:spPr/>
      <dgm:t>
        <a:bodyPr/>
        <a:lstStyle/>
        <a:p>
          <a:endParaRPr lang="tr-TR"/>
        </a:p>
      </dgm:t>
    </dgm:pt>
    <dgm:pt modelId="{9725C1A6-A69D-4DAD-8973-E62929E7C1BE}">
      <dgm:prSet phldrT="[Metin]"/>
      <dgm:spPr/>
      <dgm:t>
        <a:bodyPr/>
        <a:lstStyle/>
        <a:p>
          <a:r>
            <a:rPr lang="tr-TR" dirty="0" smtClean="0"/>
            <a:t>DESTEK EĞİTİMİ</a:t>
          </a:r>
          <a:endParaRPr lang="tr-TR" dirty="0"/>
        </a:p>
      </dgm:t>
    </dgm:pt>
    <dgm:pt modelId="{E5A077B5-3AFE-4100-8CC9-ACEA5C507133}" type="parTrans" cxnId="{789CCE37-42B7-4380-B34D-963922D9CB45}">
      <dgm:prSet/>
      <dgm:spPr/>
      <dgm:t>
        <a:bodyPr/>
        <a:lstStyle/>
        <a:p>
          <a:endParaRPr lang="tr-TR"/>
        </a:p>
      </dgm:t>
    </dgm:pt>
    <dgm:pt modelId="{292540BB-E26C-434B-A8E2-88A086354292}" type="sibTrans" cxnId="{789CCE37-42B7-4380-B34D-963922D9CB45}">
      <dgm:prSet/>
      <dgm:spPr/>
      <dgm:t>
        <a:bodyPr/>
        <a:lstStyle/>
        <a:p>
          <a:endParaRPr lang="tr-TR"/>
        </a:p>
      </dgm:t>
    </dgm:pt>
    <dgm:pt modelId="{4239BB64-8BD3-4FC6-92D1-7181EE5F1B47}">
      <dgm:prSet phldrT="[Metin]"/>
      <dgm:spPr/>
      <dgm:t>
        <a:bodyPr/>
        <a:lstStyle/>
        <a:p>
          <a:r>
            <a:rPr lang="tr-TR" b="1" smtClean="0">
              <a:effectLst>
                <a:outerShdw blurRad="38100" dist="38100" dir="2700000" algn="tl">
                  <a:srgbClr val="000000">
                    <a:alpha val="43137"/>
                  </a:srgbClr>
                </a:outerShdw>
              </a:effectLst>
            </a:rPr>
            <a:t>ETKİNLİKLER</a:t>
          </a:r>
          <a:endParaRPr lang="tr-TR" b="1" dirty="0">
            <a:effectLst>
              <a:outerShdw blurRad="38100" dist="38100" dir="2700000" algn="tl">
                <a:srgbClr val="000000">
                  <a:alpha val="43137"/>
                </a:srgbClr>
              </a:outerShdw>
            </a:effectLst>
          </a:endParaRPr>
        </a:p>
      </dgm:t>
    </dgm:pt>
    <dgm:pt modelId="{3FF22C9F-F97D-4B9C-BFF7-962A7B4BE6BE}" type="parTrans" cxnId="{9D846ECE-F31B-4A30-8CEB-9DE1F7ABE2E2}">
      <dgm:prSet/>
      <dgm:spPr/>
      <dgm:t>
        <a:bodyPr/>
        <a:lstStyle/>
        <a:p>
          <a:endParaRPr lang="tr-TR"/>
        </a:p>
      </dgm:t>
    </dgm:pt>
    <dgm:pt modelId="{CFED28CA-A23D-476C-AE95-23834B00AB95}" type="sibTrans" cxnId="{9D846ECE-F31B-4A30-8CEB-9DE1F7ABE2E2}">
      <dgm:prSet/>
      <dgm:spPr/>
      <dgm:t>
        <a:bodyPr/>
        <a:lstStyle/>
        <a:p>
          <a:endParaRPr lang="tr-TR"/>
        </a:p>
      </dgm:t>
    </dgm:pt>
    <dgm:pt modelId="{483B575E-AE06-4146-8277-FB0473E91F4D}">
      <dgm:prSet phldrT="[Metin]"/>
      <dgm:spPr/>
      <dgm:t>
        <a:bodyPr/>
        <a:lstStyle/>
        <a:p>
          <a:r>
            <a:rPr lang="tr-TR" dirty="0" smtClean="0"/>
            <a:t>BİREYSEL ETKİNLİKLER</a:t>
          </a:r>
          <a:endParaRPr lang="tr-TR" dirty="0"/>
        </a:p>
      </dgm:t>
    </dgm:pt>
    <dgm:pt modelId="{8D19F18A-198F-44CF-AD4B-02516849E3F6}" type="parTrans" cxnId="{35DBF08F-BD1D-4465-BBAC-65A1B6EF591C}">
      <dgm:prSet/>
      <dgm:spPr/>
      <dgm:t>
        <a:bodyPr/>
        <a:lstStyle/>
        <a:p>
          <a:endParaRPr lang="tr-TR"/>
        </a:p>
      </dgm:t>
    </dgm:pt>
    <dgm:pt modelId="{B86E0E97-092E-41EA-A782-96C693349B5A}" type="sibTrans" cxnId="{35DBF08F-BD1D-4465-BBAC-65A1B6EF591C}">
      <dgm:prSet/>
      <dgm:spPr/>
      <dgm:t>
        <a:bodyPr/>
        <a:lstStyle/>
        <a:p>
          <a:endParaRPr lang="tr-TR"/>
        </a:p>
      </dgm:t>
    </dgm:pt>
    <dgm:pt modelId="{E32BF401-1740-4299-827C-5FB68675A627}">
      <dgm:prSet phldrT="[Metin]"/>
      <dgm:spPr/>
      <dgm:t>
        <a:bodyPr/>
        <a:lstStyle/>
        <a:p>
          <a:r>
            <a:rPr lang="tr-TR" dirty="0" smtClean="0"/>
            <a:t>SOSYAL FAALİYETLER</a:t>
          </a:r>
          <a:endParaRPr lang="tr-TR" dirty="0"/>
        </a:p>
      </dgm:t>
    </dgm:pt>
    <dgm:pt modelId="{E3B2AD31-BD27-4CB0-908E-880D829AFE7E}" type="parTrans" cxnId="{18FABEDF-C265-45BC-A1CD-4033CF2E396F}">
      <dgm:prSet/>
      <dgm:spPr/>
      <dgm:t>
        <a:bodyPr/>
        <a:lstStyle/>
        <a:p>
          <a:endParaRPr lang="tr-TR"/>
        </a:p>
      </dgm:t>
    </dgm:pt>
    <dgm:pt modelId="{22A0A970-C56C-4E42-8C81-E46B7276C705}" type="sibTrans" cxnId="{18FABEDF-C265-45BC-A1CD-4033CF2E396F}">
      <dgm:prSet/>
      <dgm:spPr/>
      <dgm:t>
        <a:bodyPr/>
        <a:lstStyle/>
        <a:p>
          <a:endParaRPr lang="tr-TR"/>
        </a:p>
      </dgm:t>
    </dgm:pt>
    <dgm:pt modelId="{AF6A9A47-F98F-4318-9B65-6BCDF284C817}">
      <dgm:prSet phldrT="[Metin]"/>
      <dgm:spPr/>
      <dgm:t>
        <a:bodyPr/>
        <a:lstStyle/>
        <a:p>
          <a:r>
            <a:rPr lang="tr-TR" b="1" smtClean="0">
              <a:effectLst>
                <a:outerShdw blurRad="38100" dist="38100" dir="2700000" algn="tl">
                  <a:srgbClr val="000000">
                    <a:alpha val="43137"/>
                  </a:srgbClr>
                </a:outerShdw>
              </a:effectLst>
            </a:rPr>
            <a:t>UYGULAMALAR</a:t>
          </a:r>
          <a:endParaRPr lang="tr-TR" b="1" dirty="0">
            <a:effectLst>
              <a:outerShdw blurRad="38100" dist="38100" dir="2700000" algn="tl">
                <a:srgbClr val="000000">
                  <a:alpha val="43137"/>
                </a:srgbClr>
              </a:outerShdw>
            </a:effectLst>
          </a:endParaRPr>
        </a:p>
      </dgm:t>
    </dgm:pt>
    <dgm:pt modelId="{0555D21F-9069-44B0-A7AD-F0B8E1238F89}" type="parTrans" cxnId="{6B08C3E6-B841-4A56-9E22-E2BA88F7BBBD}">
      <dgm:prSet/>
      <dgm:spPr/>
      <dgm:t>
        <a:bodyPr/>
        <a:lstStyle/>
        <a:p>
          <a:endParaRPr lang="tr-TR"/>
        </a:p>
      </dgm:t>
    </dgm:pt>
    <dgm:pt modelId="{12D1AD30-27DF-4D3F-9D5A-45BE25D5C928}" type="sibTrans" cxnId="{6B08C3E6-B841-4A56-9E22-E2BA88F7BBBD}">
      <dgm:prSet/>
      <dgm:spPr/>
      <dgm:t>
        <a:bodyPr/>
        <a:lstStyle/>
        <a:p>
          <a:endParaRPr lang="tr-TR"/>
        </a:p>
      </dgm:t>
    </dgm:pt>
    <dgm:pt modelId="{C1BE56D5-226D-45EB-966C-2124CEB21853}">
      <dgm:prSet phldrT="[Metin]"/>
      <dgm:spPr/>
      <dgm:t>
        <a:bodyPr/>
        <a:lstStyle/>
        <a:p>
          <a:r>
            <a:rPr lang="tr-TR" dirty="0" smtClean="0"/>
            <a:t>ATÖLYE ÇALIŞMALARI</a:t>
          </a:r>
          <a:endParaRPr lang="tr-TR" dirty="0"/>
        </a:p>
      </dgm:t>
    </dgm:pt>
    <dgm:pt modelId="{F45EE04F-AEA7-4CCA-8D6B-FFB9EC1DC019}" type="parTrans" cxnId="{3B9DAAE0-30E5-4AC4-A2E2-BE7292CB1058}">
      <dgm:prSet/>
      <dgm:spPr/>
      <dgm:t>
        <a:bodyPr/>
        <a:lstStyle/>
        <a:p>
          <a:endParaRPr lang="tr-TR"/>
        </a:p>
      </dgm:t>
    </dgm:pt>
    <dgm:pt modelId="{65B679A0-CBB5-47F3-B0B0-88EDA6DDAA32}" type="sibTrans" cxnId="{3B9DAAE0-30E5-4AC4-A2E2-BE7292CB1058}">
      <dgm:prSet/>
      <dgm:spPr/>
      <dgm:t>
        <a:bodyPr/>
        <a:lstStyle/>
        <a:p>
          <a:endParaRPr lang="tr-TR"/>
        </a:p>
      </dgm:t>
    </dgm:pt>
    <dgm:pt modelId="{C8007E7E-EE44-4E63-9EAF-4805C6B1ED0E}">
      <dgm:prSet phldrT="[Metin]"/>
      <dgm:spPr/>
      <dgm:t>
        <a:bodyPr/>
        <a:lstStyle/>
        <a:p>
          <a:r>
            <a:rPr lang="tr-TR" dirty="0" smtClean="0"/>
            <a:t>KULÜP ÇALIŞMALARI</a:t>
          </a:r>
          <a:endParaRPr lang="tr-TR" dirty="0"/>
        </a:p>
      </dgm:t>
    </dgm:pt>
    <dgm:pt modelId="{9DF1C88C-F1B0-425B-9D67-307E1E67CC50}" type="parTrans" cxnId="{EBBDB67B-760B-4E3B-A7E4-BC108239F3C8}">
      <dgm:prSet/>
      <dgm:spPr/>
      <dgm:t>
        <a:bodyPr/>
        <a:lstStyle/>
        <a:p>
          <a:endParaRPr lang="tr-TR"/>
        </a:p>
      </dgm:t>
    </dgm:pt>
    <dgm:pt modelId="{B2F337E3-EB25-4736-A43D-7F325DEF7883}" type="sibTrans" cxnId="{EBBDB67B-760B-4E3B-A7E4-BC108239F3C8}">
      <dgm:prSet/>
      <dgm:spPr/>
      <dgm:t>
        <a:bodyPr/>
        <a:lstStyle/>
        <a:p>
          <a:endParaRPr lang="tr-TR"/>
        </a:p>
      </dgm:t>
    </dgm:pt>
    <dgm:pt modelId="{AE9B3B7C-34FB-4DC6-957F-37DC16A51E00}">
      <dgm:prSet phldrT="[Metin]"/>
      <dgm:spPr/>
      <dgm:t>
        <a:bodyPr/>
        <a:lstStyle/>
        <a:p>
          <a:r>
            <a:rPr lang="tr-TR" dirty="0" smtClean="0"/>
            <a:t>BİREYSEL YETENEKLERİ FARK ETTİRME</a:t>
          </a:r>
          <a:endParaRPr lang="tr-TR" dirty="0"/>
        </a:p>
      </dgm:t>
    </dgm:pt>
    <dgm:pt modelId="{1260B529-9CE4-443E-8ED3-D4DBAF81CFB2}" type="parTrans" cxnId="{E62DF440-A1C9-4FDE-BD0C-992061F963CA}">
      <dgm:prSet/>
      <dgm:spPr/>
      <dgm:t>
        <a:bodyPr/>
        <a:lstStyle/>
        <a:p>
          <a:endParaRPr lang="tr-TR"/>
        </a:p>
      </dgm:t>
    </dgm:pt>
    <dgm:pt modelId="{4ECDDAF1-0FF0-4434-8B43-4C4B6E66C1D5}" type="sibTrans" cxnId="{E62DF440-A1C9-4FDE-BD0C-992061F963CA}">
      <dgm:prSet/>
      <dgm:spPr/>
      <dgm:t>
        <a:bodyPr/>
        <a:lstStyle/>
        <a:p>
          <a:endParaRPr lang="tr-TR"/>
        </a:p>
      </dgm:t>
    </dgm:pt>
    <dgm:pt modelId="{E524616A-F4EB-4EE5-A21E-AC126F7FB810}">
      <dgm:prSet phldrT="[Metin]"/>
      <dgm:spPr/>
      <dgm:t>
        <a:bodyPr/>
        <a:lstStyle/>
        <a:p>
          <a:r>
            <a:rPr lang="tr-TR" dirty="0" smtClean="0"/>
            <a:t>ÖZEL YETENEKLERİ GELİŞTİRME</a:t>
          </a:r>
          <a:endParaRPr lang="tr-TR" dirty="0"/>
        </a:p>
      </dgm:t>
    </dgm:pt>
    <dgm:pt modelId="{D1CE7C94-70B9-488C-B113-2321D4A75EB1}" type="parTrans" cxnId="{F2C62D6E-DD12-4712-9B87-D9559F41B09C}">
      <dgm:prSet/>
      <dgm:spPr/>
      <dgm:t>
        <a:bodyPr/>
        <a:lstStyle/>
        <a:p>
          <a:endParaRPr lang="tr-TR"/>
        </a:p>
      </dgm:t>
    </dgm:pt>
    <dgm:pt modelId="{E79D3EFC-FFE1-481A-8253-2B4B8D89DD51}" type="sibTrans" cxnId="{F2C62D6E-DD12-4712-9B87-D9559F41B09C}">
      <dgm:prSet/>
      <dgm:spPr/>
      <dgm:t>
        <a:bodyPr/>
        <a:lstStyle/>
        <a:p>
          <a:endParaRPr lang="tr-TR"/>
        </a:p>
      </dgm:t>
    </dgm:pt>
    <dgm:pt modelId="{EDF0DECC-F622-4D23-9B90-6B4A31F464F7}">
      <dgm:prSet phldrT="[Metin]"/>
      <dgm:spPr/>
      <dgm:t>
        <a:bodyPr/>
        <a:lstStyle/>
        <a:p>
          <a:r>
            <a:rPr lang="tr-TR" dirty="0" smtClean="0"/>
            <a:t>PROJE</a:t>
          </a:r>
          <a:endParaRPr lang="tr-TR" dirty="0"/>
        </a:p>
      </dgm:t>
    </dgm:pt>
    <dgm:pt modelId="{1FEA0571-B8CE-491E-9D1C-800A9E5073BF}" type="parTrans" cxnId="{5E53017C-E0F9-44BE-A85F-917674027B5A}">
      <dgm:prSet/>
      <dgm:spPr/>
      <dgm:t>
        <a:bodyPr/>
        <a:lstStyle/>
        <a:p>
          <a:endParaRPr lang="tr-TR"/>
        </a:p>
      </dgm:t>
    </dgm:pt>
    <dgm:pt modelId="{001626ED-53D2-428D-90CC-489F50F69D39}" type="sibTrans" cxnId="{5E53017C-E0F9-44BE-A85F-917674027B5A}">
      <dgm:prSet/>
      <dgm:spPr/>
      <dgm:t>
        <a:bodyPr/>
        <a:lstStyle/>
        <a:p>
          <a:endParaRPr lang="tr-TR"/>
        </a:p>
      </dgm:t>
    </dgm:pt>
    <dgm:pt modelId="{3EAD9E67-5DE2-4B99-98F9-09004498B9D1}">
      <dgm:prSet phldrT="[Metin]"/>
      <dgm:spPr/>
      <dgm:t>
        <a:bodyPr/>
        <a:lstStyle/>
        <a:p>
          <a:r>
            <a:rPr lang="tr-TR" dirty="0" smtClean="0"/>
            <a:t>GRUP EĞİTİMİ</a:t>
          </a:r>
          <a:endParaRPr lang="tr-TR" dirty="0"/>
        </a:p>
      </dgm:t>
    </dgm:pt>
    <dgm:pt modelId="{B3FC796B-C068-4CF8-91D3-E51FEA58900F}" type="parTrans" cxnId="{19847739-1CE3-4372-963D-559252CC667B}">
      <dgm:prSet/>
      <dgm:spPr/>
      <dgm:t>
        <a:bodyPr/>
        <a:lstStyle/>
        <a:p>
          <a:endParaRPr lang="tr-TR"/>
        </a:p>
      </dgm:t>
    </dgm:pt>
    <dgm:pt modelId="{57A010C1-1345-4B6B-A359-F57F9ED79746}" type="sibTrans" cxnId="{19847739-1CE3-4372-963D-559252CC667B}">
      <dgm:prSet/>
      <dgm:spPr/>
      <dgm:t>
        <a:bodyPr/>
        <a:lstStyle/>
        <a:p>
          <a:endParaRPr lang="tr-TR"/>
        </a:p>
      </dgm:t>
    </dgm:pt>
    <dgm:pt modelId="{0F2ECFC2-EE09-44D1-858A-8B10EE73EF12}">
      <dgm:prSet phldrT="[Metin]"/>
      <dgm:spPr/>
      <dgm:t>
        <a:bodyPr/>
        <a:lstStyle/>
        <a:p>
          <a:r>
            <a:rPr lang="tr-TR" dirty="0" smtClean="0"/>
            <a:t>KURUM DIŞI UYGULAMALAR</a:t>
          </a:r>
          <a:endParaRPr lang="tr-TR" dirty="0"/>
        </a:p>
      </dgm:t>
    </dgm:pt>
    <dgm:pt modelId="{6CB64626-4FD5-4D2C-918D-B62999871901}" type="parTrans" cxnId="{A04F9385-BE4F-4991-8786-8A0195F47184}">
      <dgm:prSet/>
      <dgm:spPr/>
      <dgm:t>
        <a:bodyPr/>
        <a:lstStyle/>
        <a:p>
          <a:endParaRPr lang="tr-TR"/>
        </a:p>
      </dgm:t>
    </dgm:pt>
    <dgm:pt modelId="{B60D6C62-7755-4B86-BB00-FA94E3B7CD0C}" type="sibTrans" cxnId="{A04F9385-BE4F-4991-8786-8A0195F47184}">
      <dgm:prSet/>
      <dgm:spPr/>
      <dgm:t>
        <a:bodyPr/>
        <a:lstStyle/>
        <a:p>
          <a:endParaRPr lang="tr-TR"/>
        </a:p>
      </dgm:t>
    </dgm:pt>
    <dgm:pt modelId="{69582ABA-70BB-45E7-8F3D-D82100E9D011}">
      <dgm:prSet phldrT="[Metin]"/>
      <dgm:spPr/>
      <dgm:t>
        <a:bodyPr/>
        <a:lstStyle/>
        <a:p>
          <a:endParaRPr lang="tr-TR" dirty="0"/>
        </a:p>
      </dgm:t>
    </dgm:pt>
    <dgm:pt modelId="{8A4369D1-7CB0-4E53-84EB-2D88FAE00A2C}" type="parTrans" cxnId="{6113F046-98DA-479C-AFD9-B24BAEFC8063}">
      <dgm:prSet/>
      <dgm:spPr/>
      <dgm:t>
        <a:bodyPr/>
        <a:lstStyle/>
        <a:p>
          <a:endParaRPr lang="tr-TR"/>
        </a:p>
      </dgm:t>
    </dgm:pt>
    <dgm:pt modelId="{B9AF3DCC-6DEA-44FD-BB75-A5654F9333ED}" type="sibTrans" cxnId="{6113F046-98DA-479C-AFD9-B24BAEFC8063}">
      <dgm:prSet/>
      <dgm:spPr/>
      <dgm:t>
        <a:bodyPr/>
        <a:lstStyle/>
        <a:p>
          <a:endParaRPr lang="tr-TR"/>
        </a:p>
      </dgm:t>
    </dgm:pt>
    <dgm:pt modelId="{2BEA1022-36E8-4BCD-A984-4124B7154DCB}">
      <dgm:prSet phldrT="[Metin]"/>
      <dgm:spPr/>
      <dgm:t>
        <a:bodyPr/>
        <a:lstStyle/>
        <a:p>
          <a:r>
            <a:rPr lang="tr-TR" dirty="0" smtClean="0"/>
            <a:t>KAMPLAR</a:t>
          </a:r>
          <a:endParaRPr lang="tr-TR" dirty="0"/>
        </a:p>
      </dgm:t>
    </dgm:pt>
    <dgm:pt modelId="{52D92395-9C02-477C-B18F-CE062F126013}" type="parTrans" cxnId="{6FA7E043-5D99-479A-B0BA-D9A4C46A7CCF}">
      <dgm:prSet/>
      <dgm:spPr/>
      <dgm:t>
        <a:bodyPr/>
        <a:lstStyle/>
        <a:p>
          <a:endParaRPr lang="tr-TR"/>
        </a:p>
      </dgm:t>
    </dgm:pt>
    <dgm:pt modelId="{2E93F4EA-58F9-433B-BDA7-BBEEA4D6E2B5}" type="sibTrans" cxnId="{6FA7E043-5D99-479A-B0BA-D9A4C46A7CCF}">
      <dgm:prSet/>
      <dgm:spPr/>
      <dgm:t>
        <a:bodyPr/>
        <a:lstStyle/>
        <a:p>
          <a:endParaRPr lang="tr-TR"/>
        </a:p>
      </dgm:t>
    </dgm:pt>
    <dgm:pt modelId="{A1FE2D32-65C0-49E3-8EE3-58CA717DCA4C}">
      <dgm:prSet phldrT="[Metin]"/>
      <dgm:spPr/>
      <dgm:t>
        <a:bodyPr/>
        <a:lstStyle/>
        <a:p>
          <a:r>
            <a:rPr lang="tr-TR" dirty="0" smtClean="0"/>
            <a:t>ORGANİZASYONLAR</a:t>
          </a:r>
          <a:endParaRPr lang="tr-TR" dirty="0"/>
        </a:p>
      </dgm:t>
    </dgm:pt>
    <dgm:pt modelId="{AE128C5C-9D18-4F68-9243-86155F509961}" type="parTrans" cxnId="{701FCDDA-E1BE-41EF-83F7-A325E6812060}">
      <dgm:prSet/>
      <dgm:spPr/>
      <dgm:t>
        <a:bodyPr/>
        <a:lstStyle/>
        <a:p>
          <a:endParaRPr lang="tr-TR"/>
        </a:p>
      </dgm:t>
    </dgm:pt>
    <dgm:pt modelId="{ADAEA05A-ADA7-46F2-8821-90928ABE9180}" type="sibTrans" cxnId="{701FCDDA-E1BE-41EF-83F7-A325E6812060}">
      <dgm:prSet/>
      <dgm:spPr/>
      <dgm:t>
        <a:bodyPr/>
        <a:lstStyle/>
        <a:p>
          <a:endParaRPr lang="tr-TR"/>
        </a:p>
      </dgm:t>
    </dgm:pt>
    <dgm:pt modelId="{5F17F341-706C-4464-AF00-138180985295}" type="pres">
      <dgm:prSet presAssocID="{057D253E-B6CC-40C1-838A-0848FEDA17B1}" presName="linear" presStyleCnt="0">
        <dgm:presLayoutVars>
          <dgm:dir/>
          <dgm:resizeHandles val="exact"/>
        </dgm:presLayoutVars>
      </dgm:prSet>
      <dgm:spPr/>
      <dgm:t>
        <a:bodyPr/>
        <a:lstStyle/>
        <a:p>
          <a:endParaRPr lang="tr-TR"/>
        </a:p>
      </dgm:t>
    </dgm:pt>
    <dgm:pt modelId="{926B35D5-0965-4EA1-AC57-68EE0AB9C457}" type="pres">
      <dgm:prSet presAssocID="{A971949F-0210-41F4-B9D6-E6A9019038EF}" presName="comp" presStyleCnt="0"/>
      <dgm:spPr/>
      <dgm:t>
        <a:bodyPr/>
        <a:lstStyle/>
        <a:p>
          <a:endParaRPr lang="tr-TR"/>
        </a:p>
      </dgm:t>
    </dgm:pt>
    <dgm:pt modelId="{241DF273-E530-4FB7-BF62-7426CFEB5DAB}" type="pres">
      <dgm:prSet presAssocID="{A971949F-0210-41F4-B9D6-E6A9019038EF}" presName="box" presStyleLbl="node1" presStyleIdx="0" presStyleCnt="3" custLinFactNeighborX="4297" custLinFactNeighborY="2499"/>
      <dgm:spPr/>
      <dgm:t>
        <a:bodyPr/>
        <a:lstStyle/>
        <a:p>
          <a:endParaRPr lang="tr-TR"/>
        </a:p>
      </dgm:t>
    </dgm:pt>
    <dgm:pt modelId="{82C1550C-41B2-44BC-93DE-B3D9CE36257F}" type="pres">
      <dgm:prSet presAssocID="{A971949F-0210-41F4-B9D6-E6A9019038EF}" presName="img"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xmlns="" val="0"/>
              </a:ext>
            </a:extLst>
          </a:blip>
          <a:srcRect/>
          <a:stretch>
            <a:fillRect l="-12000" r="-12000"/>
          </a:stretch>
        </a:blipFill>
      </dgm:spPr>
      <dgm:t>
        <a:bodyPr/>
        <a:lstStyle/>
        <a:p>
          <a:endParaRPr lang="tr-TR"/>
        </a:p>
      </dgm:t>
    </dgm:pt>
    <dgm:pt modelId="{209AB7F7-C01A-4CE6-B964-6E671276E8DA}" type="pres">
      <dgm:prSet presAssocID="{A971949F-0210-41F4-B9D6-E6A9019038EF}" presName="text" presStyleLbl="node1" presStyleIdx="0" presStyleCnt="3">
        <dgm:presLayoutVars>
          <dgm:bulletEnabled val="1"/>
        </dgm:presLayoutVars>
      </dgm:prSet>
      <dgm:spPr/>
      <dgm:t>
        <a:bodyPr/>
        <a:lstStyle/>
        <a:p>
          <a:endParaRPr lang="tr-TR"/>
        </a:p>
      </dgm:t>
    </dgm:pt>
    <dgm:pt modelId="{486611F7-B9C7-4A52-A939-611F5A0298F3}" type="pres">
      <dgm:prSet presAssocID="{52B3CFB8-2C08-406E-B8E1-7D4C01453EF0}" presName="spacer" presStyleCnt="0"/>
      <dgm:spPr/>
      <dgm:t>
        <a:bodyPr/>
        <a:lstStyle/>
        <a:p>
          <a:endParaRPr lang="tr-TR"/>
        </a:p>
      </dgm:t>
    </dgm:pt>
    <dgm:pt modelId="{BE3AA813-3A2D-4359-ACF5-15E88D30F1B9}" type="pres">
      <dgm:prSet presAssocID="{4239BB64-8BD3-4FC6-92D1-7181EE5F1B47}" presName="comp" presStyleCnt="0"/>
      <dgm:spPr/>
      <dgm:t>
        <a:bodyPr/>
        <a:lstStyle/>
        <a:p>
          <a:endParaRPr lang="tr-TR"/>
        </a:p>
      </dgm:t>
    </dgm:pt>
    <dgm:pt modelId="{B34F2934-2FAD-4980-B627-7FE33C9F56E8}" type="pres">
      <dgm:prSet presAssocID="{4239BB64-8BD3-4FC6-92D1-7181EE5F1B47}" presName="box" presStyleLbl="node1" presStyleIdx="1" presStyleCnt="3"/>
      <dgm:spPr/>
      <dgm:t>
        <a:bodyPr/>
        <a:lstStyle/>
        <a:p>
          <a:endParaRPr lang="tr-TR"/>
        </a:p>
      </dgm:t>
    </dgm:pt>
    <dgm:pt modelId="{86B76B7B-FC88-4F90-B691-7DF630FF80B5}" type="pres">
      <dgm:prSet presAssocID="{4239BB64-8BD3-4FC6-92D1-7181EE5F1B47}" presName="img"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xmlns="" val="0"/>
              </a:ext>
            </a:extLst>
          </a:blip>
          <a:srcRect/>
          <a:stretch>
            <a:fillRect l="-12000" r="-12000"/>
          </a:stretch>
        </a:blipFill>
      </dgm:spPr>
      <dgm:t>
        <a:bodyPr/>
        <a:lstStyle/>
        <a:p>
          <a:endParaRPr lang="tr-TR"/>
        </a:p>
      </dgm:t>
    </dgm:pt>
    <dgm:pt modelId="{1A719E99-25E8-44D2-B84C-3F718FFAD2D9}" type="pres">
      <dgm:prSet presAssocID="{4239BB64-8BD3-4FC6-92D1-7181EE5F1B47}" presName="text" presStyleLbl="node1" presStyleIdx="1" presStyleCnt="3">
        <dgm:presLayoutVars>
          <dgm:bulletEnabled val="1"/>
        </dgm:presLayoutVars>
      </dgm:prSet>
      <dgm:spPr/>
      <dgm:t>
        <a:bodyPr/>
        <a:lstStyle/>
        <a:p>
          <a:endParaRPr lang="tr-TR"/>
        </a:p>
      </dgm:t>
    </dgm:pt>
    <dgm:pt modelId="{2ED01659-FC05-4A8D-BA92-5E5001DA53E9}" type="pres">
      <dgm:prSet presAssocID="{CFED28CA-A23D-476C-AE95-23834B00AB95}" presName="spacer" presStyleCnt="0"/>
      <dgm:spPr/>
      <dgm:t>
        <a:bodyPr/>
        <a:lstStyle/>
        <a:p>
          <a:endParaRPr lang="tr-TR"/>
        </a:p>
      </dgm:t>
    </dgm:pt>
    <dgm:pt modelId="{4D8E1C70-893A-49B6-A668-4226E145BD5E}" type="pres">
      <dgm:prSet presAssocID="{AF6A9A47-F98F-4318-9B65-6BCDF284C817}" presName="comp" presStyleCnt="0"/>
      <dgm:spPr/>
      <dgm:t>
        <a:bodyPr/>
        <a:lstStyle/>
        <a:p>
          <a:endParaRPr lang="tr-TR"/>
        </a:p>
      </dgm:t>
    </dgm:pt>
    <dgm:pt modelId="{8B3B89DD-78FE-40EF-A381-F545B97F3D6E}" type="pres">
      <dgm:prSet presAssocID="{AF6A9A47-F98F-4318-9B65-6BCDF284C817}" presName="box" presStyleLbl="node1" presStyleIdx="2" presStyleCnt="3"/>
      <dgm:spPr/>
      <dgm:t>
        <a:bodyPr/>
        <a:lstStyle/>
        <a:p>
          <a:endParaRPr lang="tr-TR"/>
        </a:p>
      </dgm:t>
    </dgm:pt>
    <dgm:pt modelId="{64E3B7A0-EE00-47AE-B41A-187E96355504}" type="pres">
      <dgm:prSet presAssocID="{AF6A9A47-F98F-4318-9B65-6BCDF284C817}" presName="img"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xmlns="" val="0"/>
              </a:ext>
            </a:extLst>
          </a:blip>
          <a:srcRect/>
          <a:stretch>
            <a:fillRect l="-12000" r="-12000"/>
          </a:stretch>
        </a:blipFill>
      </dgm:spPr>
      <dgm:t>
        <a:bodyPr/>
        <a:lstStyle/>
        <a:p>
          <a:endParaRPr lang="tr-TR"/>
        </a:p>
      </dgm:t>
    </dgm:pt>
    <dgm:pt modelId="{51F5A2B5-3A3B-4AC1-96D7-8D8F9708BD8A}" type="pres">
      <dgm:prSet presAssocID="{AF6A9A47-F98F-4318-9B65-6BCDF284C817}" presName="text" presStyleLbl="node1" presStyleIdx="2" presStyleCnt="3">
        <dgm:presLayoutVars>
          <dgm:bulletEnabled val="1"/>
        </dgm:presLayoutVars>
      </dgm:prSet>
      <dgm:spPr/>
      <dgm:t>
        <a:bodyPr/>
        <a:lstStyle/>
        <a:p>
          <a:endParaRPr lang="tr-TR"/>
        </a:p>
      </dgm:t>
    </dgm:pt>
  </dgm:ptLst>
  <dgm:cxnLst>
    <dgm:cxn modelId="{A22388F2-171E-49B2-9C21-24DB8BB9CBFC}" type="presOf" srcId="{0F2ECFC2-EE09-44D1-858A-8B10EE73EF12}" destId="{B34F2934-2FAD-4980-B627-7FE33C9F56E8}" srcOrd="0" destOrd="4" presId="urn:microsoft.com/office/officeart/2005/8/layout/vList4#1"/>
    <dgm:cxn modelId="{4A8700FF-FDA1-4CCA-8442-EADECE5B0A2D}" type="presOf" srcId="{E32BF401-1740-4299-827C-5FB68675A627}" destId="{1A719E99-25E8-44D2-B84C-3F718FFAD2D9}" srcOrd="1" destOrd="3" presId="urn:microsoft.com/office/officeart/2005/8/layout/vList4#1"/>
    <dgm:cxn modelId="{91A1FF35-4295-47B1-8AE3-B8888B0BEBD9}" type="presOf" srcId="{2BEA1022-36E8-4BCD-A984-4124B7154DCB}" destId="{51F5A2B5-3A3B-4AC1-96D7-8D8F9708BD8A}" srcOrd="1" destOrd="3" presId="urn:microsoft.com/office/officeart/2005/8/layout/vList4#1"/>
    <dgm:cxn modelId="{4EEECBC3-1C72-43E3-8238-12817FDD1A75}" type="presOf" srcId="{C8007E7E-EE44-4E63-9EAF-4805C6B1ED0E}" destId="{8B3B89DD-78FE-40EF-A381-F545B97F3D6E}" srcOrd="0" destOrd="2" presId="urn:microsoft.com/office/officeart/2005/8/layout/vList4#1"/>
    <dgm:cxn modelId="{DFCC6F34-9846-4F69-B1E1-8A7E65EF8757}" type="presOf" srcId="{057D253E-B6CC-40C1-838A-0848FEDA17B1}" destId="{5F17F341-706C-4464-AF00-138180985295}" srcOrd="0" destOrd="0" presId="urn:microsoft.com/office/officeart/2005/8/layout/vList4#1"/>
    <dgm:cxn modelId="{BAFB7D4C-D0D5-47C8-8AB0-F780AA71FB79}" type="presOf" srcId="{483B575E-AE06-4146-8277-FB0473E91F4D}" destId="{1A719E99-25E8-44D2-B84C-3F718FFAD2D9}" srcOrd="1" destOrd="1" presId="urn:microsoft.com/office/officeart/2005/8/layout/vList4#1"/>
    <dgm:cxn modelId="{F1DBD451-A195-462E-897A-F48D998C1014}" type="presOf" srcId="{AF6A9A47-F98F-4318-9B65-6BCDF284C817}" destId="{8B3B89DD-78FE-40EF-A381-F545B97F3D6E}" srcOrd="0" destOrd="0" presId="urn:microsoft.com/office/officeart/2005/8/layout/vList4#1"/>
    <dgm:cxn modelId="{BD691096-8762-409B-94C4-705D01CAF7EB}" type="presOf" srcId="{A1FE2D32-65C0-49E3-8EE3-58CA717DCA4C}" destId="{8B3B89DD-78FE-40EF-A381-F545B97F3D6E}" srcOrd="0" destOrd="4" presId="urn:microsoft.com/office/officeart/2005/8/layout/vList4#1"/>
    <dgm:cxn modelId="{6E3FA2D6-C0ED-41C5-9A66-B32BC61F8AB1}" type="presOf" srcId="{4239BB64-8BD3-4FC6-92D1-7181EE5F1B47}" destId="{1A719E99-25E8-44D2-B84C-3F718FFAD2D9}" srcOrd="1" destOrd="0" presId="urn:microsoft.com/office/officeart/2005/8/layout/vList4#1"/>
    <dgm:cxn modelId="{19847739-1CE3-4372-963D-559252CC667B}" srcId="{4239BB64-8BD3-4FC6-92D1-7181EE5F1B47}" destId="{3EAD9E67-5DE2-4B99-98F9-09004498B9D1}" srcOrd="1" destOrd="0" parTransId="{B3FC796B-C068-4CF8-91D3-E51FEA58900F}" sibTransId="{57A010C1-1345-4B6B-A359-F57F9ED79746}"/>
    <dgm:cxn modelId="{CD31349F-0342-4308-B93B-2C277AD08B31}" type="presOf" srcId="{0F2ECFC2-EE09-44D1-858A-8B10EE73EF12}" destId="{1A719E99-25E8-44D2-B84C-3F718FFAD2D9}" srcOrd="1" destOrd="4" presId="urn:microsoft.com/office/officeart/2005/8/layout/vList4#1"/>
    <dgm:cxn modelId="{F2C62D6E-DD12-4712-9B87-D9559F41B09C}" srcId="{A971949F-0210-41F4-B9D6-E6A9019038EF}" destId="{E524616A-F4EB-4EE5-A21E-AC126F7FB810}" srcOrd="3" destOrd="0" parTransId="{D1CE7C94-70B9-488C-B113-2321D4A75EB1}" sibTransId="{E79D3EFC-FFE1-481A-8253-2B4B8D89DD51}"/>
    <dgm:cxn modelId="{FB785A7E-FBAD-4642-A63C-98527CD59BF5}" type="presOf" srcId="{69582ABA-70BB-45E7-8F3D-D82100E9D011}" destId="{8B3B89DD-78FE-40EF-A381-F545B97F3D6E}" srcOrd="0" destOrd="5" presId="urn:microsoft.com/office/officeart/2005/8/layout/vList4#1"/>
    <dgm:cxn modelId="{1B3674B2-F6D4-43E0-AA6B-A99A4E568888}" type="presOf" srcId="{C1BE56D5-226D-45EB-966C-2124CEB21853}" destId="{51F5A2B5-3A3B-4AC1-96D7-8D8F9708BD8A}" srcOrd="1" destOrd="1" presId="urn:microsoft.com/office/officeart/2005/8/layout/vList4#1"/>
    <dgm:cxn modelId="{85CF6211-D07E-4F88-AE03-26BFC1E81684}" type="presOf" srcId="{9725C1A6-A69D-4DAD-8973-E62929E7C1BE}" destId="{209AB7F7-C01A-4CE6-B964-6E671276E8DA}" srcOrd="1" destOrd="2" presId="urn:microsoft.com/office/officeart/2005/8/layout/vList4#1"/>
    <dgm:cxn modelId="{A311DF38-7FAB-42BE-B569-6D6B7F7470CB}" type="presOf" srcId="{E524616A-F4EB-4EE5-A21E-AC126F7FB810}" destId="{241DF273-E530-4FB7-BF62-7426CFEB5DAB}" srcOrd="0" destOrd="4" presId="urn:microsoft.com/office/officeart/2005/8/layout/vList4#1"/>
    <dgm:cxn modelId="{6FA7E043-5D99-479A-B0BA-D9A4C46A7CCF}" srcId="{AF6A9A47-F98F-4318-9B65-6BCDF284C817}" destId="{2BEA1022-36E8-4BCD-A984-4124B7154DCB}" srcOrd="2" destOrd="0" parTransId="{52D92395-9C02-477C-B18F-CE062F126013}" sibTransId="{2E93F4EA-58F9-433B-BDA7-BBEEA4D6E2B5}"/>
    <dgm:cxn modelId="{FE0AFC95-7DB5-4666-8F4C-BBCF272C3026}" type="presOf" srcId="{EDF0DECC-F622-4D23-9B90-6B4A31F464F7}" destId="{209AB7F7-C01A-4CE6-B964-6E671276E8DA}" srcOrd="1" destOrd="5" presId="urn:microsoft.com/office/officeart/2005/8/layout/vList4#1"/>
    <dgm:cxn modelId="{606EA76C-3592-4E7C-83D1-A6C87E33D051}" type="presOf" srcId="{C1BE56D5-226D-45EB-966C-2124CEB21853}" destId="{8B3B89DD-78FE-40EF-A381-F545B97F3D6E}" srcOrd="0" destOrd="1" presId="urn:microsoft.com/office/officeart/2005/8/layout/vList4#1"/>
    <dgm:cxn modelId="{6113F046-98DA-479C-AFD9-B24BAEFC8063}" srcId="{AF6A9A47-F98F-4318-9B65-6BCDF284C817}" destId="{69582ABA-70BB-45E7-8F3D-D82100E9D011}" srcOrd="4" destOrd="0" parTransId="{8A4369D1-7CB0-4E53-84EB-2D88FAE00A2C}" sibTransId="{B9AF3DCC-6DEA-44FD-BB75-A5654F9333ED}"/>
    <dgm:cxn modelId="{7FCA2317-2529-4105-863D-879F84D72AA8}" type="presOf" srcId="{A971949F-0210-41F4-B9D6-E6A9019038EF}" destId="{209AB7F7-C01A-4CE6-B964-6E671276E8DA}" srcOrd="1" destOrd="0" presId="urn:microsoft.com/office/officeart/2005/8/layout/vList4#1"/>
    <dgm:cxn modelId="{5852A704-F40A-422E-9FCF-C5ED089F3793}" type="presOf" srcId="{3EAD9E67-5DE2-4B99-98F9-09004498B9D1}" destId="{B34F2934-2FAD-4980-B627-7FE33C9F56E8}" srcOrd="0" destOrd="2" presId="urn:microsoft.com/office/officeart/2005/8/layout/vList4#1"/>
    <dgm:cxn modelId="{EBBDB67B-760B-4E3B-A7E4-BC108239F3C8}" srcId="{AF6A9A47-F98F-4318-9B65-6BCDF284C817}" destId="{C8007E7E-EE44-4E63-9EAF-4805C6B1ED0E}" srcOrd="1" destOrd="0" parTransId="{9DF1C88C-F1B0-425B-9D67-307E1E67CC50}" sibTransId="{B2F337E3-EB25-4736-A43D-7F325DEF7883}"/>
    <dgm:cxn modelId="{DB82F335-569B-449C-BD34-AD6CEFD2DB20}" type="presOf" srcId="{2BEA1022-36E8-4BCD-A984-4124B7154DCB}" destId="{8B3B89DD-78FE-40EF-A381-F545B97F3D6E}" srcOrd="0" destOrd="3" presId="urn:microsoft.com/office/officeart/2005/8/layout/vList4#1"/>
    <dgm:cxn modelId="{E62DF440-A1C9-4FDE-BD0C-992061F963CA}" srcId="{A971949F-0210-41F4-B9D6-E6A9019038EF}" destId="{AE9B3B7C-34FB-4DC6-957F-37DC16A51E00}" srcOrd="2" destOrd="0" parTransId="{1260B529-9CE4-443E-8ED3-D4DBAF81CFB2}" sibTransId="{4ECDDAF1-0FF0-4434-8B43-4C4B6E66C1D5}"/>
    <dgm:cxn modelId="{6B08C3E6-B841-4A56-9E22-E2BA88F7BBBD}" srcId="{057D253E-B6CC-40C1-838A-0848FEDA17B1}" destId="{AF6A9A47-F98F-4318-9B65-6BCDF284C817}" srcOrd="2" destOrd="0" parTransId="{0555D21F-9069-44B0-A7AD-F0B8E1238F89}" sibTransId="{12D1AD30-27DF-4D3F-9D5A-45BE25D5C928}"/>
    <dgm:cxn modelId="{13A895B1-83B4-454C-A8A4-A54D7BB7A358}" type="presOf" srcId="{A1FE2D32-65C0-49E3-8EE3-58CA717DCA4C}" destId="{51F5A2B5-3A3B-4AC1-96D7-8D8F9708BD8A}" srcOrd="1" destOrd="4" presId="urn:microsoft.com/office/officeart/2005/8/layout/vList4#1"/>
    <dgm:cxn modelId="{9D846ECE-F31B-4A30-8CEB-9DE1F7ABE2E2}" srcId="{057D253E-B6CC-40C1-838A-0848FEDA17B1}" destId="{4239BB64-8BD3-4FC6-92D1-7181EE5F1B47}" srcOrd="1" destOrd="0" parTransId="{3FF22C9F-F97D-4B9C-BFF7-962A7B4BE6BE}" sibTransId="{CFED28CA-A23D-476C-AE95-23834B00AB95}"/>
    <dgm:cxn modelId="{5E53017C-E0F9-44BE-A85F-917674027B5A}" srcId="{A971949F-0210-41F4-B9D6-E6A9019038EF}" destId="{EDF0DECC-F622-4D23-9B90-6B4A31F464F7}" srcOrd="4" destOrd="0" parTransId="{1FEA0571-B8CE-491E-9D1C-800A9E5073BF}" sibTransId="{001626ED-53D2-428D-90CC-489F50F69D39}"/>
    <dgm:cxn modelId="{4F5F5DF1-AC3D-49C8-8EB7-EC912DB72895}" type="presOf" srcId="{AF6A9A47-F98F-4318-9B65-6BCDF284C817}" destId="{51F5A2B5-3A3B-4AC1-96D7-8D8F9708BD8A}" srcOrd="1" destOrd="0" presId="urn:microsoft.com/office/officeart/2005/8/layout/vList4#1"/>
    <dgm:cxn modelId="{9CDA16D7-1EB4-40F0-BA4C-92FA7441A3D8}" type="presOf" srcId="{4239BB64-8BD3-4FC6-92D1-7181EE5F1B47}" destId="{B34F2934-2FAD-4980-B627-7FE33C9F56E8}" srcOrd="0" destOrd="0" presId="urn:microsoft.com/office/officeart/2005/8/layout/vList4#1"/>
    <dgm:cxn modelId="{706AE322-1027-400F-BB6A-77A28A6C3AAB}" type="presOf" srcId="{A971949F-0210-41F4-B9D6-E6A9019038EF}" destId="{241DF273-E530-4FB7-BF62-7426CFEB5DAB}" srcOrd="0" destOrd="0" presId="urn:microsoft.com/office/officeart/2005/8/layout/vList4#1"/>
    <dgm:cxn modelId="{A78B4A5E-EC24-4BDD-AF0C-3287039511C3}" type="presOf" srcId="{EDF0DECC-F622-4D23-9B90-6B4A31F464F7}" destId="{241DF273-E530-4FB7-BF62-7426CFEB5DAB}" srcOrd="0" destOrd="5" presId="urn:microsoft.com/office/officeart/2005/8/layout/vList4#1"/>
    <dgm:cxn modelId="{1DEE9743-C447-4CAA-B766-765FBE6A236D}" type="presOf" srcId="{AE9B3B7C-34FB-4DC6-957F-37DC16A51E00}" destId="{209AB7F7-C01A-4CE6-B964-6E671276E8DA}" srcOrd="1" destOrd="3" presId="urn:microsoft.com/office/officeart/2005/8/layout/vList4#1"/>
    <dgm:cxn modelId="{462B0D23-1AB5-4F51-ABBB-E15AFF85F8DE}" type="presOf" srcId="{3EAD9E67-5DE2-4B99-98F9-09004498B9D1}" destId="{1A719E99-25E8-44D2-B84C-3F718FFAD2D9}" srcOrd="1" destOrd="2" presId="urn:microsoft.com/office/officeart/2005/8/layout/vList4#1"/>
    <dgm:cxn modelId="{3892B595-9482-422C-9B52-B87A0AC9DE41}" type="presOf" srcId="{AE9B3B7C-34FB-4DC6-957F-37DC16A51E00}" destId="{241DF273-E530-4FB7-BF62-7426CFEB5DAB}" srcOrd="0" destOrd="3" presId="urn:microsoft.com/office/officeart/2005/8/layout/vList4#1"/>
    <dgm:cxn modelId="{18FABEDF-C265-45BC-A1CD-4033CF2E396F}" srcId="{4239BB64-8BD3-4FC6-92D1-7181EE5F1B47}" destId="{E32BF401-1740-4299-827C-5FB68675A627}" srcOrd="2" destOrd="0" parTransId="{E3B2AD31-BD27-4CB0-908E-880D829AFE7E}" sibTransId="{22A0A970-C56C-4E42-8C81-E46B7276C705}"/>
    <dgm:cxn modelId="{A04F9385-BE4F-4991-8786-8A0195F47184}" srcId="{4239BB64-8BD3-4FC6-92D1-7181EE5F1B47}" destId="{0F2ECFC2-EE09-44D1-858A-8B10EE73EF12}" srcOrd="3" destOrd="0" parTransId="{6CB64626-4FD5-4D2C-918D-B62999871901}" sibTransId="{B60D6C62-7755-4B86-BB00-FA94E3B7CD0C}"/>
    <dgm:cxn modelId="{3B9DAAE0-30E5-4AC4-A2E2-BE7292CB1058}" srcId="{AF6A9A47-F98F-4318-9B65-6BCDF284C817}" destId="{C1BE56D5-226D-45EB-966C-2124CEB21853}" srcOrd="0" destOrd="0" parTransId="{F45EE04F-AEA7-4CCA-8D6B-FFB9EC1DC019}" sibTransId="{65B679A0-CBB5-47F3-B0B0-88EDA6DDAA32}"/>
    <dgm:cxn modelId="{62555A00-F93C-4A75-B665-E7E8199B5410}" type="presOf" srcId="{69582ABA-70BB-45E7-8F3D-D82100E9D011}" destId="{51F5A2B5-3A3B-4AC1-96D7-8D8F9708BD8A}" srcOrd="1" destOrd="5" presId="urn:microsoft.com/office/officeart/2005/8/layout/vList4#1"/>
    <dgm:cxn modelId="{F308D329-D7FA-4474-85A1-ACAF82D3ED09}" type="presOf" srcId="{58A8D21A-0C2D-4564-83CF-110FA9C54935}" destId="{209AB7F7-C01A-4CE6-B964-6E671276E8DA}" srcOrd="1" destOrd="1" presId="urn:microsoft.com/office/officeart/2005/8/layout/vList4#1"/>
    <dgm:cxn modelId="{CE3F317F-0244-44C3-896B-111E92ACBC4E}" type="presOf" srcId="{483B575E-AE06-4146-8277-FB0473E91F4D}" destId="{B34F2934-2FAD-4980-B627-7FE33C9F56E8}" srcOrd="0" destOrd="1" presId="urn:microsoft.com/office/officeart/2005/8/layout/vList4#1"/>
    <dgm:cxn modelId="{47085DC2-212C-4BEE-85CA-7242E4CB6326}" type="presOf" srcId="{9725C1A6-A69D-4DAD-8973-E62929E7C1BE}" destId="{241DF273-E530-4FB7-BF62-7426CFEB5DAB}" srcOrd="0" destOrd="2" presId="urn:microsoft.com/office/officeart/2005/8/layout/vList4#1"/>
    <dgm:cxn modelId="{02688B28-5A71-40AD-8A82-0CFA230E75F9}" srcId="{057D253E-B6CC-40C1-838A-0848FEDA17B1}" destId="{A971949F-0210-41F4-B9D6-E6A9019038EF}" srcOrd="0" destOrd="0" parTransId="{D3EFFCB1-AFDF-431A-A8B1-B13B58376EB0}" sibTransId="{52B3CFB8-2C08-406E-B8E1-7D4C01453EF0}"/>
    <dgm:cxn modelId="{87E03B4D-6B5B-42A4-9907-2197BAAE4303}" type="presOf" srcId="{E32BF401-1740-4299-827C-5FB68675A627}" destId="{B34F2934-2FAD-4980-B627-7FE33C9F56E8}" srcOrd="0" destOrd="3" presId="urn:microsoft.com/office/officeart/2005/8/layout/vList4#1"/>
    <dgm:cxn modelId="{789CCE37-42B7-4380-B34D-963922D9CB45}" srcId="{A971949F-0210-41F4-B9D6-E6A9019038EF}" destId="{9725C1A6-A69D-4DAD-8973-E62929E7C1BE}" srcOrd="1" destOrd="0" parTransId="{E5A077B5-3AFE-4100-8CC9-ACEA5C507133}" sibTransId="{292540BB-E26C-434B-A8E2-88A086354292}"/>
    <dgm:cxn modelId="{701FCDDA-E1BE-41EF-83F7-A325E6812060}" srcId="{AF6A9A47-F98F-4318-9B65-6BCDF284C817}" destId="{A1FE2D32-65C0-49E3-8EE3-58CA717DCA4C}" srcOrd="3" destOrd="0" parTransId="{AE128C5C-9D18-4F68-9243-86155F509961}" sibTransId="{ADAEA05A-ADA7-46F2-8821-90928ABE9180}"/>
    <dgm:cxn modelId="{35DBF08F-BD1D-4465-BBAC-65A1B6EF591C}" srcId="{4239BB64-8BD3-4FC6-92D1-7181EE5F1B47}" destId="{483B575E-AE06-4146-8277-FB0473E91F4D}" srcOrd="0" destOrd="0" parTransId="{8D19F18A-198F-44CF-AD4B-02516849E3F6}" sibTransId="{B86E0E97-092E-41EA-A782-96C693349B5A}"/>
    <dgm:cxn modelId="{B9EDAB7E-26A7-4901-A68B-548254FC779C}" type="presOf" srcId="{58A8D21A-0C2D-4564-83CF-110FA9C54935}" destId="{241DF273-E530-4FB7-BF62-7426CFEB5DAB}" srcOrd="0" destOrd="1" presId="urn:microsoft.com/office/officeart/2005/8/layout/vList4#1"/>
    <dgm:cxn modelId="{A1DF4CAC-42F9-4EA6-A5A5-5847C5CC4C55}" type="presOf" srcId="{E524616A-F4EB-4EE5-A21E-AC126F7FB810}" destId="{209AB7F7-C01A-4CE6-B964-6E671276E8DA}" srcOrd="1" destOrd="4" presId="urn:microsoft.com/office/officeart/2005/8/layout/vList4#1"/>
    <dgm:cxn modelId="{3A257D07-1CE7-49E8-907D-9608D73BB58E}" type="presOf" srcId="{C8007E7E-EE44-4E63-9EAF-4805C6B1ED0E}" destId="{51F5A2B5-3A3B-4AC1-96D7-8D8F9708BD8A}" srcOrd="1" destOrd="2" presId="urn:microsoft.com/office/officeart/2005/8/layout/vList4#1"/>
    <dgm:cxn modelId="{8467524C-A3EB-4717-8E76-E1F20D64714A}" srcId="{A971949F-0210-41F4-B9D6-E6A9019038EF}" destId="{58A8D21A-0C2D-4564-83CF-110FA9C54935}" srcOrd="0" destOrd="0" parTransId="{67000B0F-AAF9-49E6-988B-BBEEA7DFF504}" sibTransId="{FCA5A800-4544-412D-9A6F-7480368C34A8}"/>
    <dgm:cxn modelId="{CDEEC4B2-9C6C-4395-9186-1F7F577D73C1}" type="presParOf" srcId="{5F17F341-706C-4464-AF00-138180985295}" destId="{926B35D5-0965-4EA1-AC57-68EE0AB9C457}" srcOrd="0" destOrd="0" presId="urn:microsoft.com/office/officeart/2005/8/layout/vList4#1"/>
    <dgm:cxn modelId="{9022DF06-6D74-40B4-A788-987986210E6C}" type="presParOf" srcId="{926B35D5-0965-4EA1-AC57-68EE0AB9C457}" destId="{241DF273-E530-4FB7-BF62-7426CFEB5DAB}" srcOrd="0" destOrd="0" presId="urn:microsoft.com/office/officeart/2005/8/layout/vList4#1"/>
    <dgm:cxn modelId="{62474890-7E0E-4A94-903D-8018160BC347}" type="presParOf" srcId="{926B35D5-0965-4EA1-AC57-68EE0AB9C457}" destId="{82C1550C-41B2-44BC-93DE-B3D9CE36257F}" srcOrd="1" destOrd="0" presId="urn:microsoft.com/office/officeart/2005/8/layout/vList4#1"/>
    <dgm:cxn modelId="{CA56611E-9D8E-4B22-93E8-C603E7ACBAA4}" type="presParOf" srcId="{926B35D5-0965-4EA1-AC57-68EE0AB9C457}" destId="{209AB7F7-C01A-4CE6-B964-6E671276E8DA}" srcOrd="2" destOrd="0" presId="urn:microsoft.com/office/officeart/2005/8/layout/vList4#1"/>
    <dgm:cxn modelId="{59E6F54A-4977-41D5-8A97-471C537C8525}" type="presParOf" srcId="{5F17F341-706C-4464-AF00-138180985295}" destId="{486611F7-B9C7-4A52-A939-611F5A0298F3}" srcOrd="1" destOrd="0" presId="urn:microsoft.com/office/officeart/2005/8/layout/vList4#1"/>
    <dgm:cxn modelId="{2BFF2702-2252-4F05-99BE-F6E9FCCEE954}" type="presParOf" srcId="{5F17F341-706C-4464-AF00-138180985295}" destId="{BE3AA813-3A2D-4359-ACF5-15E88D30F1B9}" srcOrd="2" destOrd="0" presId="urn:microsoft.com/office/officeart/2005/8/layout/vList4#1"/>
    <dgm:cxn modelId="{C77BF374-439B-4EBA-A445-A8F2FD492169}" type="presParOf" srcId="{BE3AA813-3A2D-4359-ACF5-15E88D30F1B9}" destId="{B34F2934-2FAD-4980-B627-7FE33C9F56E8}" srcOrd="0" destOrd="0" presId="urn:microsoft.com/office/officeart/2005/8/layout/vList4#1"/>
    <dgm:cxn modelId="{8BD89051-2E9A-444A-AC64-FF9196708F0C}" type="presParOf" srcId="{BE3AA813-3A2D-4359-ACF5-15E88D30F1B9}" destId="{86B76B7B-FC88-4F90-B691-7DF630FF80B5}" srcOrd="1" destOrd="0" presId="urn:microsoft.com/office/officeart/2005/8/layout/vList4#1"/>
    <dgm:cxn modelId="{87B0FFAB-FA8A-4278-AA27-B5A49F37FE4B}" type="presParOf" srcId="{BE3AA813-3A2D-4359-ACF5-15E88D30F1B9}" destId="{1A719E99-25E8-44D2-B84C-3F718FFAD2D9}" srcOrd="2" destOrd="0" presId="urn:microsoft.com/office/officeart/2005/8/layout/vList4#1"/>
    <dgm:cxn modelId="{FBBF332A-17AC-41FA-8228-72D7AD87D9E7}" type="presParOf" srcId="{5F17F341-706C-4464-AF00-138180985295}" destId="{2ED01659-FC05-4A8D-BA92-5E5001DA53E9}" srcOrd="3" destOrd="0" presId="urn:microsoft.com/office/officeart/2005/8/layout/vList4#1"/>
    <dgm:cxn modelId="{74ABF21E-E636-43D5-B570-78805673AFA3}" type="presParOf" srcId="{5F17F341-706C-4464-AF00-138180985295}" destId="{4D8E1C70-893A-49B6-A668-4226E145BD5E}" srcOrd="4" destOrd="0" presId="urn:microsoft.com/office/officeart/2005/8/layout/vList4#1"/>
    <dgm:cxn modelId="{6AFF5D4A-C323-4A68-819C-FE04C34CE7E1}" type="presParOf" srcId="{4D8E1C70-893A-49B6-A668-4226E145BD5E}" destId="{8B3B89DD-78FE-40EF-A381-F545B97F3D6E}" srcOrd="0" destOrd="0" presId="urn:microsoft.com/office/officeart/2005/8/layout/vList4#1"/>
    <dgm:cxn modelId="{5AE3309C-16EF-46FB-BAEB-9641332F5C61}" type="presParOf" srcId="{4D8E1C70-893A-49B6-A668-4226E145BD5E}" destId="{64E3B7A0-EE00-47AE-B41A-187E96355504}" srcOrd="1" destOrd="0" presId="urn:microsoft.com/office/officeart/2005/8/layout/vList4#1"/>
    <dgm:cxn modelId="{5062FFEB-0228-460F-8703-E739A3B8790E}" type="presParOf" srcId="{4D8E1C70-893A-49B6-A668-4226E145BD5E}" destId="{51F5A2B5-3A3B-4AC1-96D7-8D8F9708BD8A}" srcOrd="2" destOrd="0" presId="urn:microsoft.com/office/officeart/2005/8/layout/vList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49FF00-D789-4E55-A6D3-7C7EB0A7D9EB}" type="doc">
      <dgm:prSet loTypeId="urn:microsoft.com/office/officeart/2005/8/layout/vList2" loCatId="list" qsTypeId="urn:microsoft.com/office/officeart/2005/8/quickstyle/simple1" qsCatId="simple" csTypeId="urn:microsoft.com/office/officeart/2005/8/colors/colorful1#2" csCatId="colorful"/>
      <dgm:spPr/>
      <dgm:t>
        <a:bodyPr/>
        <a:lstStyle/>
        <a:p>
          <a:endParaRPr lang="tr-TR"/>
        </a:p>
      </dgm:t>
    </dgm:pt>
    <dgm:pt modelId="{BC09FB6E-43FD-4963-9B0D-4405A3A1229E}">
      <dgm:prSet/>
      <dgm:spPr/>
      <dgm:t>
        <a:bodyPr/>
        <a:lstStyle/>
        <a:p>
          <a:pPr rtl="0"/>
          <a:r>
            <a:rPr lang="tr-TR" smtClean="0"/>
            <a:t>Programlar, öğrenci merkezli ve disiplinler arası yapıda hazırlanır. </a:t>
          </a:r>
          <a:endParaRPr lang="tr-TR"/>
        </a:p>
      </dgm:t>
    </dgm:pt>
    <dgm:pt modelId="{811E73A5-C6AE-47FA-86E2-D236FEF225CD}" type="parTrans" cxnId="{0C67EDF7-7833-4F97-8510-6457FED3B5CF}">
      <dgm:prSet/>
      <dgm:spPr/>
      <dgm:t>
        <a:bodyPr/>
        <a:lstStyle/>
        <a:p>
          <a:endParaRPr lang="tr-TR"/>
        </a:p>
      </dgm:t>
    </dgm:pt>
    <dgm:pt modelId="{A7B5DC7E-BA72-43B8-A77B-7E1454AE31D7}" type="sibTrans" cxnId="{0C67EDF7-7833-4F97-8510-6457FED3B5CF}">
      <dgm:prSet/>
      <dgm:spPr/>
      <dgm:t>
        <a:bodyPr/>
        <a:lstStyle/>
        <a:p>
          <a:endParaRPr lang="tr-TR"/>
        </a:p>
      </dgm:t>
    </dgm:pt>
    <dgm:pt modelId="{8B55C562-0B1B-42A6-8036-EE9FFA8C2CDE}">
      <dgm:prSet/>
      <dgm:spPr/>
      <dgm:t>
        <a:bodyPr/>
        <a:lstStyle/>
        <a:p>
          <a:pPr rtl="0"/>
          <a:r>
            <a:rPr lang="tr-TR" smtClean="0"/>
            <a:t>Programlar, lider ve/veya danışman öğretmenlerin rehberliğinde bireysel öğrenmeye uygun olarak hazırlanır. </a:t>
          </a:r>
          <a:endParaRPr lang="tr-TR"/>
        </a:p>
      </dgm:t>
    </dgm:pt>
    <dgm:pt modelId="{D18FBCCD-4A7E-438E-ADC9-D44CC5E30F08}" type="parTrans" cxnId="{45250E58-C363-4BA2-B316-DFD15AF8A559}">
      <dgm:prSet/>
      <dgm:spPr/>
      <dgm:t>
        <a:bodyPr/>
        <a:lstStyle/>
        <a:p>
          <a:endParaRPr lang="tr-TR"/>
        </a:p>
      </dgm:t>
    </dgm:pt>
    <dgm:pt modelId="{EF171E67-B5B1-4A73-9849-701256A6EFEC}" type="sibTrans" cxnId="{45250E58-C363-4BA2-B316-DFD15AF8A559}">
      <dgm:prSet/>
      <dgm:spPr/>
      <dgm:t>
        <a:bodyPr/>
        <a:lstStyle/>
        <a:p>
          <a:endParaRPr lang="tr-TR"/>
        </a:p>
      </dgm:t>
    </dgm:pt>
    <dgm:pt modelId="{BB2D457B-B277-4855-9C49-5C0BA76EFC9B}">
      <dgm:prSet/>
      <dgm:spPr/>
      <dgm:t>
        <a:bodyPr/>
        <a:lstStyle/>
        <a:p>
          <a:pPr rtl="0"/>
          <a:r>
            <a:rPr lang="tr-TR" smtClean="0"/>
            <a:t>Programlar, öğrencilerin etkin problem çözme, karar verme ve yaratıcılık gibi yetişkinlik dönemlerinde ihtiyaç duyacakları üst düzey zihinsel, sosyal, kişisel ve akademik becerileri kazanmalarını sağlayacak şekilde hazırlanır.</a:t>
          </a:r>
          <a:endParaRPr lang="tr-TR"/>
        </a:p>
      </dgm:t>
    </dgm:pt>
    <dgm:pt modelId="{F50776E9-E982-4CC5-B817-D03C53D53BA8}" type="parTrans" cxnId="{44657F68-F893-4076-8684-6398513B8269}">
      <dgm:prSet/>
      <dgm:spPr/>
      <dgm:t>
        <a:bodyPr/>
        <a:lstStyle/>
        <a:p>
          <a:endParaRPr lang="tr-TR"/>
        </a:p>
      </dgm:t>
    </dgm:pt>
    <dgm:pt modelId="{11DE9F5B-5B19-427D-A9F2-A66CEC5E63DE}" type="sibTrans" cxnId="{44657F68-F893-4076-8684-6398513B8269}">
      <dgm:prSet/>
      <dgm:spPr/>
      <dgm:t>
        <a:bodyPr/>
        <a:lstStyle/>
        <a:p>
          <a:endParaRPr lang="tr-TR"/>
        </a:p>
      </dgm:t>
    </dgm:pt>
    <dgm:pt modelId="{8361F417-1FC8-4D7E-9CDB-1A0066E75057}">
      <dgm:prSet/>
      <dgm:spPr/>
      <dgm:t>
        <a:bodyPr/>
        <a:lstStyle/>
        <a:p>
          <a:pPr rtl="0"/>
          <a:r>
            <a:rPr lang="tr-TR" smtClean="0"/>
            <a:t>Planlama, uygulama ve değerlendirme aşamaları öğrencilerin, yaparak yaşayarak öğrenen, üreten, sorun çözen, yaratıcı düşünebilen, çevresi ile iletişim kurabilen, bilimsel araştırma ve buluş yapabilen bireyler olarak yetiştirilmeleri sağlanacak şekilde yürütülür.</a:t>
          </a:r>
          <a:endParaRPr lang="tr-TR"/>
        </a:p>
      </dgm:t>
    </dgm:pt>
    <dgm:pt modelId="{8D788EBC-26E4-463C-A5C9-940012FD7FDB}" type="parTrans" cxnId="{0C7A188A-187A-4961-A53E-4089C63C416B}">
      <dgm:prSet/>
      <dgm:spPr/>
      <dgm:t>
        <a:bodyPr/>
        <a:lstStyle/>
        <a:p>
          <a:endParaRPr lang="tr-TR"/>
        </a:p>
      </dgm:t>
    </dgm:pt>
    <dgm:pt modelId="{1E0F3B3F-9B29-4385-ACC7-7EC260BF5E00}" type="sibTrans" cxnId="{0C7A188A-187A-4961-A53E-4089C63C416B}">
      <dgm:prSet/>
      <dgm:spPr/>
      <dgm:t>
        <a:bodyPr/>
        <a:lstStyle/>
        <a:p>
          <a:endParaRPr lang="tr-TR"/>
        </a:p>
      </dgm:t>
    </dgm:pt>
    <dgm:pt modelId="{8CE24C7F-8845-4E8E-9CB5-6EF88205C2BB}" type="pres">
      <dgm:prSet presAssocID="{2149FF00-D789-4E55-A6D3-7C7EB0A7D9EB}" presName="linear" presStyleCnt="0">
        <dgm:presLayoutVars>
          <dgm:animLvl val="lvl"/>
          <dgm:resizeHandles val="exact"/>
        </dgm:presLayoutVars>
      </dgm:prSet>
      <dgm:spPr/>
      <dgm:t>
        <a:bodyPr/>
        <a:lstStyle/>
        <a:p>
          <a:endParaRPr lang="tr-TR"/>
        </a:p>
      </dgm:t>
    </dgm:pt>
    <dgm:pt modelId="{21EB9FC3-52DE-480E-ADEE-1006CAC0A78A}" type="pres">
      <dgm:prSet presAssocID="{BC09FB6E-43FD-4963-9B0D-4405A3A1229E}" presName="parentText" presStyleLbl="node1" presStyleIdx="0" presStyleCnt="4">
        <dgm:presLayoutVars>
          <dgm:chMax val="0"/>
          <dgm:bulletEnabled val="1"/>
        </dgm:presLayoutVars>
      </dgm:prSet>
      <dgm:spPr/>
      <dgm:t>
        <a:bodyPr/>
        <a:lstStyle/>
        <a:p>
          <a:endParaRPr lang="tr-TR"/>
        </a:p>
      </dgm:t>
    </dgm:pt>
    <dgm:pt modelId="{92258191-5D8C-4313-8A3D-355FF543D899}" type="pres">
      <dgm:prSet presAssocID="{A7B5DC7E-BA72-43B8-A77B-7E1454AE31D7}" presName="spacer" presStyleCnt="0"/>
      <dgm:spPr/>
    </dgm:pt>
    <dgm:pt modelId="{C01F743C-5AB0-48A7-9A11-4214D9B00369}" type="pres">
      <dgm:prSet presAssocID="{8B55C562-0B1B-42A6-8036-EE9FFA8C2CDE}" presName="parentText" presStyleLbl="node1" presStyleIdx="1" presStyleCnt="4">
        <dgm:presLayoutVars>
          <dgm:chMax val="0"/>
          <dgm:bulletEnabled val="1"/>
        </dgm:presLayoutVars>
      </dgm:prSet>
      <dgm:spPr/>
      <dgm:t>
        <a:bodyPr/>
        <a:lstStyle/>
        <a:p>
          <a:endParaRPr lang="tr-TR"/>
        </a:p>
      </dgm:t>
    </dgm:pt>
    <dgm:pt modelId="{355E0DA2-BC28-4EBE-82E6-B29C2CBA16D8}" type="pres">
      <dgm:prSet presAssocID="{EF171E67-B5B1-4A73-9849-701256A6EFEC}" presName="spacer" presStyleCnt="0"/>
      <dgm:spPr/>
    </dgm:pt>
    <dgm:pt modelId="{A18FC03A-8F79-4C73-9FA0-918D7DB0D35D}" type="pres">
      <dgm:prSet presAssocID="{BB2D457B-B277-4855-9C49-5C0BA76EFC9B}" presName="parentText" presStyleLbl="node1" presStyleIdx="2" presStyleCnt="4">
        <dgm:presLayoutVars>
          <dgm:chMax val="0"/>
          <dgm:bulletEnabled val="1"/>
        </dgm:presLayoutVars>
      </dgm:prSet>
      <dgm:spPr/>
      <dgm:t>
        <a:bodyPr/>
        <a:lstStyle/>
        <a:p>
          <a:endParaRPr lang="tr-TR"/>
        </a:p>
      </dgm:t>
    </dgm:pt>
    <dgm:pt modelId="{DFAC6D7D-3BED-46AF-A15E-AB2D93BC4A47}" type="pres">
      <dgm:prSet presAssocID="{11DE9F5B-5B19-427D-A9F2-A66CEC5E63DE}" presName="spacer" presStyleCnt="0"/>
      <dgm:spPr/>
    </dgm:pt>
    <dgm:pt modelId="{01AFEF13-0459-4646-85D0-C74CA9577BAE}" type="pres">
      <dgm:prSet presAssocID="{8361F417-1FC8-4D7E-9CDB-1A0066E75057}" presName="parentText" presStyleLbl="node1" presStyleIdx="3" presStyleCnt="4">
        <dgm:presLayoutVars>
          <dgm:chMax val="0"/>
          <dgm:bulletEnabled val="1"/>
        </dgm:presLayoutVars>
      </dgm:prSet>
      <dgm:spPr/>
      <dgm:t>
        <a:bodyPr/>
        <a:lstStyle/>
        <a:p>
          <a:endParaRPr lang="tr-TR"/>
        </a:p>
      </dgm:t>
    </dgm:pt>
  </dgm:ptLst>
  <dgm:cxnLst>
    <dgm:cxn modelId="{0C67EDF7-7833-4F97-8510-6457FED3B5CF}" srcId="{2149FF00-D789-4E55-A6D3-7C7EB0A7D9EB}" destId="{BC09FB6E-43FD-4963-9B0D-4405A3A1229E}" srcOrd="0" destOrd="0" parTransId="{811E73A5-C6AE-47FA-86E2-D236FEF225CD}" sibTransId="{A7B5DC7E-BA72-43B8-A77B-7E1454AE31D7}"/>
    <dgm:cxn modelId="{45250E58-C363-4BA2-B316-DFD15AF8A559}" srcId="{2149FF00-D789-4E55-A6D3-7C7EB0A7D9EB}" destId="{8B55C562-0B1B-42A6-8036-EE9FFA8C2CDE}" srcOrd="1" destOrd="0" parTransId="{D18FBCCD-4A7E-438E-ADC9-D44CC5E30F08}" sibTransId="{EF171E67-B5B1-4A73-9849-701256A6EFEC}"/>
    <dgm:cxn modelId="{A0964C56-310F-4F41-86EA-B1FAD2D072F7}" type="presOf" srcId="{8361F417-1FC8-4D7E-9CDB-1A0066E75057}" destId="{01AFEF13-0459-4646-85D0-C74CA9577BAE}" srcOrd="0" destOrd="0" presId="urn:microsoft.com/office/officeart/2005/8/layout/vList2"/>
    <dgm:cxn modelId="{7E88416B-CC16-4A2F-8F4B-CBD7CBA07976}" type="presOf" srcId="{2149FF00-D789-4E55-A6D3-7C7EB0A7D9EB}" destId="{8CE24C7F-8845-4E8E-9CB5-6EF88205C2BB}" srcOrd="0" destOrd="0" presId="urn:microsoft.com/office/officeart/2005/8/layout/vList2"/>
    <dgm:cxn modelId="{69AEC299-5EBB-4E30-B4CA-3F12267F888D}" type="presOf" srcId="{BB2D457B-B277-4855-9C49-5C0BA76EFC9B}" destId="{A18FC03A-8F79-4C73-9FA0-918D7DB0D35D}" srcOrd="0" destOrd="0" presId="urn:microsoft.com/office/officeart/2005/8/layout/vList2"/>
    <dgm:cxn modelId="{44657F68-F893-4076-8684-6398513B8269}" srcId="{2149FF00-D789-4E55-A6D3-7C7EB0A7D9EB}" destId="{BB2D457B-B277-4855-9C49-5C0BA76EFC9B}" srcOrd="2" destOrd="0" parTransId="{F50776E9-E982-4CC5-B817-D03C53D53BA8}" sibTransId="{11DE9F5B-5B19-427D-A9F2-A66CEC5E63DE}"/>
    <dgm:cxn modelId="{95400965-D5F6-47F7-9F55-63EE1C0BB50A}" type="presOf" srcId="{8B55C562-0B1B-42A6-8036-EE9FFA8C2CDE}" destId="{C01F743C-5AB0-48A7-9A11-4214D9B00369}" srcOrd="0" destOrd="0" presId="urn:microsoft.com/office/officeart/2005/8/layout/vList2"/>
    <dgm:cxn modelId="{BB380F38-23E5-4925-BFF1-5B3AA9F73178}" type="presOf" srcId="{BC09FB6E-43FD-4963-9B0D-4405A3A1229E}" destId="{21EB9FC3-52DE-480E-ADEE-1006CAC0A78A}" srcOrd="0" destOrd="0" presId="urn:microsoft.com/office/officeart/2005/8/layout/vList2"/>
    <dgm:cxn modelId="{0C7A188A-187A-4961-A53E-4089C63C416B}" srcId="{2149FF00-D789-4E55-A6D3-7C7EB0A7D9EB}" destId="{8361F417-1FC8-4D7E-9CDB-1A0066E75057}" srcOrd="3" destOrd="0" parTransId="{8D788EBC-26E4-463C-A5C9-940012FD7FDB}" sibTransId="{1E0F3B3F-9B29-4385-ACC7-7EC260BF5E00}"/>
    <dgm:cxn modelId="{C3E305CA-AB44-41A5-8C4A-7D1234E8212B}" type="presParOf" srcId="{8CE24C7F-8845-4E8E-9CB5-6EF88205C2BB}" destId="{21EB9FC3-52DE-480E-ADEE-1006CAC0A78A}" srcOrd="0" destOrd="0" presId="urn:microsoft.com/office/officeart/2005/8/layout/vList2"/>
    <dgm:cxn modelId="{9DBAE8B6-B467-41FA-8452-B926956BA55A}" type="presParOf" srcId="{8CE24C7F-8845-4E8E-9CB5-6EF88205C2BB}" destId="{92258191-5D8C-4313-8A3D-355FF543D899}" srcOrd="1" destOrd="0" presId="urn:microsoft.com/office/officeart/2005/8/layout/vList2"/>
    <dgm:cxn modelId="{A77B715C-B24E-4ED7-8F01-F7FC46C1D629}" type="presParOf" srcId="{8CE24C7F-8845-4E8E-9CB5-6EF88205C2BB}" destId="{C01F743C-5AB0-48A7-9A11-4214D9B00369}" srcOrd="2" destOrd="0" presId="urn:microsoft.com/office/officeart/2005/8/layout/vList2"/>
    <dgm:cxn modelId="{A2E458D9-6A4A-474C-A635-FC49648BD881}" type="presParOf" srcId="{8CE24C7F-8845-4E8E-9CB5-6EF88205C2BB}" destId="{355E0DA2-BC28-4EBE-82E6-B29C2CBA16D8}" srcOrd="3" destOrd="0" presId="urn:microsoft.com/office/officeart/2005/8/layout/vList2"/>
    <dgm:cxn modelId="{4FE45C41-70CE-42F9-BBAB-ADF8E6AA7943}" type="presParOf" srcId="{8CE24C7F-8845-4E8E-9CB5-6EF88205C2BB}" destId="{A18FC03A-8F79-4C73-9FA0-918D7DB0D35D}" srcOrd="4" destOrd="0" presId="urn:microsoft.com/office/officeart/2005/8/layout/vList2"/>
    <dgm:cxn modelId="{D4F0D816-912F-46ED-90CC-D061139BAEBD}" type="presParOf" srcId="{8CE24C7F-8845-4E8E-9CB5-6EF88205C2BB}" destId="{DFAC6D7D-3BED-46AF-A15E-AB2D93BC4A47}" srcOrd="5" destOrd="0" presId="urn:microsoft.com/office/officeart/2005/8/layout/vList2"/>
    <dgm:cxn modelId="{B2493077-A7C8-4F86-9909-240DB9B3B823}" type="presParOf" srcId="{8CE24C7F-8845-4E8E-9CB5-6EF88205C2BB}" destId="{01AFEF13-0459-4646-85D0-C74CA9577BAE}"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49FF00-D789-4E55-A6D3-7C7EB0A7D9EB}" type="doc">
      <dgm:prSet loTypeId="urn:microsoft.com/office/officeart/2005/8/layout/vList2" loCatId="list" qsTypeId="urn:microsoft.com/office/officeart/2005/8/quickstyle/simple1" qsCatId="simple" csTypeId="urn:microsoft.com/office/officeart/2005/8/colors/colorful1#3" csCatId="colorful" phldr="1"/>
      <dgm:spPr/>
      <dgm:t>
        <a:bodyPr/>
        <a:lstStyle/>
        <a:p>
          <a:endParaRPr lang="tr-TR"/>
        </a:p>
      </dgm:t>
    </dgm:pt>
    <dgm:pt modelId="{C81834F8-35C9-40F3-BDB6-6A5682DFC718}">
      <dgm:prSet/>
      <dgm:spPr/>
      <dgm:t>
        <a:bodyPr/>
        <a:lstStyle/>
        <a:p>
          <a:r>
            <a:rPr lang="tr-TR" dirty="0" smtClean="0"/>
            <a:t>Özel yetenekleri geliştirmeye yönelik programlar, disiplinler ve disiplinler arası yaklaşımlar dikkate alınarak herhangi bir disiplinde derinlemesine veya kapsamı genişletilecek ileri düzeyde bilgi, beceri ve davranış kazandırma amacıyla hazırlanır. </a:t>
          </a:r>
          <a:endParaRPr lang="tr-TR" dirty="0"/>
        </a:p>
      </dgm:t>
    </dgm:pt>
    <dgm:pt modelId="{1FD84C0E-1726-437F-B912-6AC5A6EA8EFB}" type="parTrans" cxnId="{4FD167A6-A714-47A7-8E57-37414E9AB627}">
      <dgm:prSet/>
      <dgm:spPr/>
      <dgm:t>
        <a:bodyPr/>
        <a:lstStyle/>
        <a:p>
          <a:endParaRPr lang="tr-TR"/>
        </a:p>
      </dgm:t>
    </dgm:pt>
    <dgm:pt modelId="{81321CAF-ACDF-4482-89E4-FEF8BCFF14D1}" type="sibTrans" cxnId="{4FD167A6-A714-47A7-8E57-37414E9AB627}">
      <dgm:prSet/>
      <dgm:spPr/>
      <dgm:t>
        <a:bodyPr/>
        <a:lstStyle/>
        <a:p>
          <a:endParaRPr lang="tr-TR"/>
        </a:p>
      </dgm:t>
    </dgm:pt>
    <dgm:pt modelId="{07376840-2E75-4FA3-A31F-58B1BF08E98F}">
      <dgm:prSet/>
      <dgm:spPr/>
      <dgm:t>
        <a:bodyPr/>
        <a:lstStyle/>
        <a:p>
          <a:r>
            <a:rPr lang="tr-TR" dirty="0" smtClean="0"/>
            <a:t>Eğitim programları hazırlanırken üst bilişsel düşünme becerilerini geliştirmesini sağlayan etkinliklerin planlanmasına ve uygulamasına dikkat edilir. </a:t>
          </a:r>
          <a:endParaRPr lang="tr-TR" dirty="0"/>
        </a:p>
      </dgm:t>
    </dgm:pt>
    <dgm:pt modelId="{AC4B0BB0-8559-4211-95E8-5D6EF3FDF55A}" type="parTrans" cxnId="{2A626057-D379-4A4D-94B6-9F45814B418A}">
      <dgm:prSet/>
      <dgm:spPr/>
      <dgm:t>
        <a:bodyPr/>
        <a:lstStyle/>
        <a:p>
          <a:endParaRPr lang="tr-TR"/>
        </a:p>
      </dgm:t>
    </dgm:pt>
    <dgm:pt modelId="{F8231168-37AE-44A0-85BA-6EC0339D9D82}" type="sibTrans" cxnId="{2A626057-D379-4A4D-94B6-9F45814B418A}">
      <dgm:prSet/>
      <dgm:spPr/>
      <dgm:t>
        <a:bodyPr/>
        <a:lstStyle/>
        <a:p>
          <a:endParaRPr lang="tr-TR"/>
        </a:p>
      </dgm:t>
    </dgm:pt>
    <dgm:pt modelId="{788E5D49-41D3-49F0-9597-384FD95D1F79}">
      <dgm:prSet/>
      <dgm:spPr/>
      <dgm:t>
        <a:bodyPr/>
        <a:lstStyle/>
        <a:p>
          <a:r>
            <a:rPr lang="tr-TR" dirty="0" smtClean="0"/>
            <a:t>Uygulanacak programların süreleri, öğrencilerin performansları doğrultusunda belirlenir. </a:t>
          </a:r>
          <a:endParaRPr lang="tr-TR" dirty="0"/>
        </a:p>
      </dgm:t>
    </dgm:pt>
    <dgm:pt modelId="{8C16B9E4-E576-4FF1-9824-F19AD41D2ED7}" type="parTrans" cxnId="{97DBE5E8-2334-4A9E-A9AA-0430084C5133}">
      <dgm:prSet/>
      <dgm:spPr/>
      <dgm:t>
        <a:bodyPr/>
        <a:lstStyle/>
        <a:p>
          <a:endParaRPr lang="tr-TR"/>
        </a:p>
      </dgm:t>
    </dgm:pt>
    <dgm:pt modelId="{1D9268AE-E8D7-4176-9AE2-E4476C84DA84}" type="sibTrans" cxnId="{97DBE5E8-2334-4A9E-A9AA-0430084C5133}">
      <dgm:prSet/>
      <dgm:spPr/>
      <dgm:t>
        <a:bodyPr/>
        <a:lstStyle/>
        <a:p>
          <a:endParaRPr lang="tr-TR"/>
        </a:p>
      </dgm:t>
    </dgm:pt>
    <dgm:pt modelId="{BFF14B43-E82E-40D3-8C97-AF93955CE3A0}">
      <dgm:prSet/>
      <dgm:spPr/>
      <dgm:t>
        <a:bodyPr/>
        <a:lstStyle/>
        <a:p>
          <a:r>
            <a:rPr lang="tr-TR" dirty="0" smtClean="0"/>
            <a:t>Uygulanacak eğitim programlarının her aşamasında değerler eğitimine yer verilir.</a:t>
          </a:r>
          <a:endParaRPr lang="tr-TR" dirty="0"/>
        </a:p>
      </dgm:t>
    </dgm:pt>
    <dgm:pt modelId="{24F6B135-0774-489E-AC0C-2D183F41024C}" type="parTrans" cxnId="{925FBEA9-BACE-43B5-854C-B6BE97630CF2}">
      <dgm:prSet/>
      <dgm:spPr/>
      <dgm:t>
        <a:bodyPr/>
        <a:lstStyle/>
        <a:p>
          <a:endParaRPr lang="tr-TR"/>
        </a:p>
      </dgm:t>
    </dgm:pt>
    <dgm:pt modelId="{760A91BF-0B15-4D87-A0D8-C957536FE5D3}" type="sibTrans" cxnId="{925FBEA9-BACE-43B5-854C-B6BE97630CF2}">
      <dgm:prSet/>
      <dgm:spPr/>
      <dgm:t>
        <a:bodyPr/>
        <a:lstStyle/>
        <a:p>
          <a:endParaRPr lang="tr-TR"/>
        </a:p>
      </dgm:t>
    </dgm:pt>
    <dgm:pt modelId="{8CE24C7F-8845-4E8E-9CB5-6EF88205C2BB}" type="pres">
      <dgm:prSet presAssocID="{2149FF00-D789-4E55-A6D3-7C7EB0A7D9EB}" presName="linear" presStyleCnt="0">
        <dgm:presLayoutVars>
          <dgm:animLvl val="lvl"/>
          <dgm:resizeHandles val="exact"/>
        </dgm:presLayoutVars>
      </dgm:prSet>
      <dgm:spPr/>
      <dgm:t>
        <a:bodyPr/>
        <a:lstStyle/>
        <a:p>
          <a:endParaRPr lang="tr-TR"/>
        </a:p>
      </dgm:t>
    </dgm:pt>
    <dgm:pt modelId="{5D7BAE15-FCCC-4CC3-A136-E28F608EE742}" type="pres">
      <dgm:prSet presAssocID="{C81834F8-35C9-40F3-BDB6-6A5682DFC718}" presName="parentText" presStyleLbl="node1" presStyleIdx="0" presStyleCnt="4">
        <dgm:presLayoutVars>
          <dgm:chMax val="0"/>
          <dgm:bulletEnabled val="1"/>
        </dgm:presLayoutVars>
      </dgm:prSet>
      <dgm:spPr/>
      <dgm:t>
        <a:bodyPr/>
        <a:lstStyle/>
        <a:p>
          <a:endParaRPr lang="tr-TR"/>
        </a:p>
      </dgm:t>
    </dgm:pt>
    <dgm:pt modelId="{A0928518-AC40-4B2C-9CAF-5E06DB4BFDE3}" type="pres">
      <dgm:prSet presAssocID="{81321CAF-ACDF-4482-89E4-FEF8BCFF14D1}" presName="spacer" presStyleCnt="0"/>
      <dgm:spPr/>
    </dgm:pt>
    <dgm:pt modelId="{8A50C99A-419F-4DA3-8B27-F61F245C0548}" type="pres">
      <dgm:prSet presAssocID="{07376840-2E75-4FA3-A31F-58B1BF08E98F}" presName="parentText" presStyleLbl="node1" presStyleIdx="1" presStyleCnt="4">
        <dgm:presLayoutVars>
          <dgm:chMax val="0"/>
          <dgm:bulletEnabled val="1"/>
        </dgm:presLayoutVars>
      </dgm:prSet>
      <dgm:spPr/>
      <dgm:t>
        <a:bodyPr/>
        <a:lstStyle/>
        <a:p>
          <a:endParaRPr lang="tr-TR"/>
        </a:p>
      </dgm:t>
    </dgm:pt>
    <dgm:pt modelId="{DCDB2259-0F75-4947-AF8E-CFC0F833A30F}" type="pres">
      <dgm:prSet presAssocID="{F8231168-37AE-44A0-85BA-6EC0339D9D82}" presName="spacer" presStyleCnt="0"/>
      <dgm:spPr/>
    </dgm:pt>
    <dgm:pt modelId="{950CD2A5-FD6A-4FC8-8E68-52E474A82F74}" type="pres">
      <dgm:prSet presAssocID="{788E5D49-41D3-49F0-9597-384FD95D1F79}" presName="parentText" presStyleLbl="node1" presStyleIdx="2" presStyleCnt="4">
        <dgm:presLayoutVars>
          <dgm:chMax val="0"/>
          <dgm:bulletEnabled val="1"/>
        </dgm:presLayoutVars>
      </dgm:prSet>
      <dgm:spPr/>
      <dgm:t>
        <a:bodyPr/>
        <a:lstStyle/>
        <a:p>
          <a:endParaRPr lang="tr-TR"/>
        </a:p>
      </dgm:t>
    </dgm:pt>
    <dgm:pt modelId="{CC90E400-9029-4E86-8C71-081B27DDB194}" type="pres">
      <dgm:prSet presAssocID="{1D9268AE-E8D7-4176-9AE2-E4476C84DA84}" presName="spacer" presStyleCnt="0"/>
      <dgm:spPr/>
    </dgm:pt>
    <dgm:pt modelId="{3067459F-D533-457E-91DE-15D24E54AF60}" type="pres">
      <dgm:prSet presAssocID="{BFF14B43-E82E-40D3-8C97-AF93955CE3A0}" presName="parentText" presStyleLbl="node1" presStyleIdx="3" presStyleCnt="4">
        <dgm:presLayoutVars>
          <dgm:chMax val="0"/>
          <dgm:bulletEnabled val="1"/>
        </dgm:presLayoutVars>
      </dgm:prSet>
      <dgm:spPr/>
      <dgm:t>
        <a:bodyPr/>
        <a:lstStyle/>
        <a:p>
          <a:endParaRPr lang="tr-TR"/>
        </a:p>
      </dgm:t>
    </dgm:pt>
  </dgm:ptLst>
  <dgm:cxnLst>
    <dgm:cxn modelId="{60AD7115-4B3D-4865-B33B-4B982E1679D7}" type="presOf" srcId="{BFF14B43-E82E-40D3-8C97-AF93955CE3A0}" destId="{3067459F-D533-457E-91DE-15D24E54AF60}" srcOrd="0" destOrd="0" presId="urn:microsoft.com/office/officeart/2005/8/layout/vList2"/>
    <dgm:cxn modelId="{4FD167A6-A714-47A7-8E57-37414E9AB627}" srcId="{2149FF00-D789-4E55-A6D3-7C7EB0A7D9EB}" destId="{C81834F8-35C9-40F3-BDB6-6A5682DFC718}" srcOrd="0" destOrd="0" parTransId="{1FD84C0E-1726-437F-B912-6AC5A6EA8EFB}" sibTransId="{81321CAF-ACDF-4482-89E4-FEF8BCFF14D1}"/>
    <dgm:cxn modelId="{14709E07-551D-4AFE-B35F-95C8FE382440}" type="presOf" srcId="{07376840-2E75-4FA3-A31F-58B1BF08E98F}" destId="{8A50C99A-419F-4DA3-8B27-F61F245C0548}" srcOrd="0" destOrd="0" presId="urn:microsoft.com/office/officeart/2005/8/layout/vList2"/>
    <dgm:cxn modelId="{6837C0F7-FB53-4B51-BA40-4BBE6716B6D1}" type="presOf" srcId="{788E5D49-41D3-49F0-9597-384FD95D1F79}" destId="{950CD2A5-FD6A-4FC8-8E68-52E474A82F74}" srcOrd="0" destOrd="0" presId="urn:microsoft.com/office/officeart/2005/8/layout/vList2"/>
    <dgm:cxn modelId="{AEDF1E17-D1E4-4769-B1BA-9B51C4439288}" type="presOf" srcId="{2149FF00-D789-4E55-A6D3-7C7EB0A7D9EB}" destId="{8CE24C7F-8845-4E8E-9CB5-6EF88205C2BB}" srcOrd="0" destOrd="0" presId="urn:microsoft.com/office/officeart/2005/8/layout/vList2"/>
    <dgm:cxn modelId="{925FBEA9-BACE-43B5-854C-B6BE97630CF2}" srcId="{2149FF00-D789-4E55-A6D3-7C7EB0A7D9EB}" destId="{BFF14B43-E82E-40D3-8C97-AF93955CE3A0}" srcOrd="3" destOrd="0" parTransId="{24F6B135-0774-489E-AC0C-2D183F41024C}" sibTransId="{760A91BF-0B15-4D87-A0D8-C957536FE5D3}"/>
    <dgm:cxn modelId="{97DBE5E8-2334-4A9E-A9AA-0430084C5133}" srcId="{2149FF00-D789-4E55-A6D3-7C7EB0A7D9EB}" destId="{788E5D49-41D3-49F0-9597-384FD95D1F79}" srcOrd="2" destOrd="0" parTransId="{8C16B9E4-E576-4FF1-9824-F19AD41D2ED7}" sibTransId="{1D9268AE-E8D7-4176-9AE2-E4476C84DA84}"/>
    <dgm:cxn modelId="{74A1C1DC-9374-4740-A4F8-D17D4F72A6D5}" type="presOf" srcId="{C81834F8-35C9-40F3-BDB6-6A5682DFC718}" destId="{5D7BAE15-FCCC-4CC3-A136-E28F608EE742}" srcOrd="0" destOrd="0" presId="urn:microsoft.com/office/officeart/2005/8/layout/vList2"/>
    <dgm:cxn modelId="{2A626057-D379-4A4D-94B6-9F45814B418A}" srcId="{2149FF00-D789-4E55-A6D3-7C7EB0A7D9EB}" destId="{07376840-2E75-4FA3-A31F-58B1BF08E98F}" srcOrd="1" destOrd="0" parTransId="{AC4B0BB0-8559-4211-95E8-5D6EF3FDF55A}" sibTransId="{F8231168-37AE-44A0-85BA-6EC0339D9D82}"/>
    <dgm:cxn modelId="{10563784-F4B0-4494-BCDD-EADDD2902984}" type="presParOf" srcId="{8CE24C7F-8845-4E8E-9CB5-6EF88205C2BB}" destId="{5D7BAE15-FCCC-4CC3-A136-E28F608EE742}" srcOrd="0" destOrd="0" presId="urn:microsoft.com/office/officeart/2005/8/layout/vList2"/>
    <dgm:cxn modelId="{9DCC44F7-B2AF-4378-B795-EC48CAE718DE}" type="presParOf" srcId="{8CE24C7F-8845-4E8E-9CB5-6EF88205C2BB}" destId="{A0928518-AC40-4B2C-9CAF-5E06DB4BFDE3}" srcOrd="1" destOrd="0" presId="urn:microsoft.com/office/officeart/2005/8/layout/vList2"/>
    <dgm:cxn modelId="{FAE60CB2-3C11-4A4C-BC93-AA76EFA2A357}" type="presParOf" srcId="{8CE24C7F-8845-4E8E-9CB5-6EF88205C2BB}" destId="{8A50C99A-419F-4DA3-8B27-F61F245C0548}" srcOrd="2" destOrd="0" presId="urn:microsoft.com/office/officeart/2005/8/layout/vList2"/>
    <dgm:cxn modelId="{90ACD9EA-F1BB-4F73-BCF8-772A96F6E495}" type="presParOf" srcId="{8CE24C7F-8845-4E8E-9CB5-6EF88205C2BB}" destId="{DCDB2259-0F75-4947-AF8E-CFC0F833A30F}" srcOrd="3" destOrd="0" presId="urn:microsoft.com/office/officeart/2005/8/layout/vList2"/>
    <dgm:cxn modelId="{2B207ED1-CEC6-4023-AFA5-17DE8AB4BF9B}" type="presParOf" srcId="{8CE24C7F-8845-4E8E-9CB5-6EF88205C2BB}" destId="{950CD2A5-FD6A-4FC8-8E68-52E474A82F74}" srcOrd="4" destOrd="0" presId="urn:microsoft.com/office/officeart/2005/8/layout/vList2"/>
    <dgm:cxn modelId="{E636BDD9-FCC5-4E45-8893-E45E43AE57B3}" type="presParOf" srcId="{8CE24C7F-8845-4E8E-9CB5-6EF88205C2BB}" destId="{CC90E400-9029-4E86-8C71-081B27DDB194}" srcOrd="5" destOrd="0" presId="urn:microsoft.com/office/officeart/2005/8/layout/vList2"/>
    <dgm:cxn modelId="{751DF021-B7F5-4EF2-81C3-7600A55BD685}" type="presParOf" srcId="{8CE24C7F-8845-4E8E-9CB5-6EF88205C2BB}" destId="{3067459F-D533-457E-91DE-15D24E54AF60}"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1DF273-E530-4FB7-BF62-7426CFEB5DAB}">
      <dsp:nvSpPr>
        <dsp:cNvPr id="0" name=""/>
        <dsp:cNvSpPr/>
      </dsp:nvSpPr>
      <dsp:spPr>
        <a:xfrm>
          <a:off x="0" y="49093"/>
          <a:ext cx="8501122" cy="196454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tr-TR" sz="2200" b="1" kern="1200" smtClean="0">
              <a:effectLst>
                <a:outerShdw blurRad="38100" dist="38100" dir="2700000" algn="tl">
                  <a:srgbClr val="000000">
                    <a:alpha val="43137"/>
                  </a:srgbClr>
                </a:outerShdw>
              </a:effectLst>
            </a:rPr>
            <a:t>PROGRAMLAR</a:t>
          </a:r>
          <a:endParaRPr lang="tr-TR" sz="2200" b="1" kern="1200" dirty="0">
            <a:effectLst>
              <a:outerShdw blurRad="38100" dist="38100" dir="2700000" algn="tl">
                <a:srgbClr val="000000">
                  <a:alpha val="43137"/>
                </a:srgbClr>
              </a:outerShdw>
            </a:effectLst>
          </a:endParaRPr>
        </a:p>
        <a:p>
          <a:pPr marL="171450" lvl="1" indent="-171450" algn="l" defTabSz="755650">
            <a:lnSpc>
              <a:spcPct val="90000"/>
            </a:lnSpc>
            <a:spcBef>
              <a:spcPct val="0"/>
            </a:spcBef>
            <a:spcAft>
              <a:spcPct val="15000"/>
            </a:spcAft>
            <a:buChar char="••"/>
          </a:pPr>
          <a:r>
            <a:rPr lang="tr-TR" sz="1700" kern="1200" dirty="0" smtClean="0"/>
            <a:t>UYUM</a:t>
          </a:r>
          <a:endParaRPr lang="tr-TR" sz="1700" kern="1200" dirty="0"/>
        </a:p>
        <a:p>
          <a:pPr marL="171450" lvl="1" indent="-171450" algn="l" defTabSz="755650">
            <a:lnSpc>
              <a:spcPct val="90000"/>
            </a:lnSpc>
            <a:spcBef>
              <a:spcPct val="0"/>
            </a:spcBef>
            <a:spcAft>
              <a:spcPct val="15000"/>
            </a:spcAft>
            <a:buChar char="••"/>
          </a:pPr>
          <a:r>
            <a:rPr lang="tr-TR" sz="1700" kern="1200" dirty="0" smtClean="0"/>
            <a:t>DESTEK EĞİTİMİ</a:t>
          </a:r>
          <a:endParaRPr lang="tr-TR" sz="1700" kern="1200" dirty="0"/>
        </a:p>
        <a:p>
          <a:pPr marL="171450" lvl="1" indent="-171450" algn="l" defTabSz="755650">
            <a:lnSpc>
              <a:spcPct val="90000"/>
            </a:lnSpc>
            <a:spcBef>
              <a:spcPct val="0"/>
            </a:spcBef>
            <a:spcAft>
              <a:spcPct val="15000"/>
            </a:spcAft>
            <a:buChar char="••"/>
          </a:pPr>
          <a:r>
            <a:rPr lang="tr-TR" sz="1700" kern="1200" dirty="0" smtClean="0"/>
            <a:t>BİREYSEL YETENEKLERİ FARK ETTİRME</a:t>
          </a:r>
          <a:endParaRPr lang="tr-TR" sz="1700" kern="1200" dirty="0"/>
        </a:p>
        <a:p>
          <a:pPr marL="171450" lvl="1" indent="-171450" algn="l" defTabSz="755650">
            <a:lnSpc>
              <a:spcPct val="90000"/>
            </a:lnSpc>
            <a:spcBef>
              <a:spcPct val="0"/>
            </a:spcBef>
            <a:spcAft>
              <a:spcPct val="15000"/>
            </a:spcAft>
            <a:buChar char="••"/>
          </a:pPr>
          <a:r>
            <a:rPr lang="tr-TR" sz="1700" kern="1200" dirty="0" smtClean="0"/>
            <a:t>ÖZEL YETENEKLERİ GELİŞTİRME</a:t>
          </a:r>
          <a:endParaRPr lang="tr-TR" sz="1700" kern="1200" dirty="0"/>
        </a:p>
        <a:p>
          <a:pPr marL="171450" lvl="1" indent="-171450" algn="l" defTabSz="755650">
            <a:lnSpc>
              <a:spcPct val="90000"/>
            </a:lnSpc>
            <a:spcBef>
              <a:spcPct val="0"/>
            </a:spcBef>
            <a:spcAft>
              <a:spcPct val="15000"/>
            </a:spcAft>
            <a:buChar char="••"/>
          </a:pPr>
          <a:r>
            <a:rPr lang="tr-TR" sz="1700" kern="1200" dirty="0" smtClean="0"/>
            <a:t>PROJE</a:t>
          </a:r>
          <a:endParaRPr lang="tr-TR" sz="1700" kern="1200" dirty="0"/>
        </a:p>
      </dsp:txBody>
      <dsp:txXfrm>
        <a:off x="1896678" y="49093"/>
        <a:ext cx="6604443" cy="1964545"/>
      </dsp:txXfrm>
    </dsp:sp>
    <dsp:sp modelId="{82C1550C-41B2-44BC-93DE-B3D9CE36257F}">
      <dsp:nvSpPr>
        <dsp:cNvPr id="0" name=""/>
        <dsp:cNvSpPr/>
      </dsp:nvSpPr>
      <dsp:spPr>
        <a:xfrm>
          <a:off x="196454" y="196454"/>
          <a:ext cx="1700224" cy="1571636"/>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2000" r="-1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4F2934-2FAD-4980-B627-7FE33C9F56E8}">
      <dsp:nvSpPr>
        <dsp:cNvPr id="0" name=""/>
        <dsp:cNvSpPr/>
      </dsp:nvSpPr>
      <dsp:spPr>
        <a:xfrm>
          <a:off x="0" y="2160999"/>
          <a:ext cx="8501122" cy="196454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tr-TR" sz="2200" b="1" kern="1200" smtClean="0">
              <a:effectLst>
                <a:outerShdw blurRad="38100" dist="38100" dir="2700000" algn="tl">
                  <a:srgbClr val="000000">
                    <a:alpha val="43137"/>
                  </a:srgbClr>
                </a:outerShdw>
              </a:effectLst>
            </a:rPr>
            <a:t>ETKİNLİKLER</a:t>
          </a:r>
          <a:endParaRPr lang="tr-TR" sz="2200" b="1" kern="1200" dirty="0">
            <a:effectLst>
              <a:outerShdw blurRad="38100" dist="38100" dir="2700000" algn="tl">
                <a:srgbClr val="000000">
                  <a:alpha val="43137"/>
                </a:srgbClr>
              </a:outerShdw>
            </a:effectLst>
          </a:endParaRPr>
        </a:p>
        <a:p>
          <a:pPr marL="171450" lvl="1" indent="-171450" algn="l" defTabSz="755650">
            <a:lnSpc>
              <a:spcPct val="90000"/>
            </a:lnSpc>
            <a:spcBef>
              <a:spcPct val="0"/>
            </a:spcBef>
            <a:spcAft>
              <a:spcPct val="15000"/>
            </a:spcAft>
            <a:buChar char="••"/>
          </a:pPr>
          <a:r>
            <a:rPr lang="tr-TR" sz="1700" kern="1200" dirty="0" smtClean="0"/>
            <a:t>BİREYSEL ETKİNLİKLER</a:t>
          </a:r>
          <a:endParaRPr lang="tr-TR" sz="1700" kern="1200" dirty="0"/>
        </a:p>
        <a:p>
          <a:pPr marL="171450" lvl="1" indent="-171450" algn="l" defTabSz="755650">
            <a:lnSpc>
              <a:spcPct val="90000"/>
            </a:lnSpc>
            <a:spcBef>
              <a:spcPct val="0"/>
            </a:spcBef>
            <a:spcAft>
              <a:spcPct val="15000"/>
            </a:spcAft>
            <a:buChar char="••"/>
          </a:pPr>
          <a:r>
            <a:rPr lang="tr-TR" sz="1700" kern="1200" dirty="0" smtClean="0"/>
            <a:t>GRUP EĞİTİMİ</a:t>
          </a:r>
          <a:endParaRPr lang="tr-TR" sz="1700" kern="1200" dirty="0"/>
        </a:p>
        <a:p>
          <a:pPr marL="171450" lvl="1" indent="-171450" algn="l" defTabSz="755650">
            <a:lnSpc>
              <a:spcPct val="90000"/>
            </a:lnSpc>
            <a:spcBef>
              <a:spcPct val="0"/>
            </a:spcBef>
            <a:spcAft>
              <a:spcPct val="15000"/>
            </a:spcAft>
            <a:buChar char="••"/>
          </a:pPr>
          <a:r>
            <a:rPr lang="tr-TR" sz="1700" kern="1200" dirty="0" smtClean="0"/>
            <a:t>SOSYAL FAALİYETLER</a:t>
          </a:r>
          <a:endParaRPr lang="tr-TR" sz="1700" kern="1200" dirty="0"/>
        </a:p>
        <a:p>
          <a:pPr marL="171450" lvl="1" indent="-171450" algn="l" defTabSz="755650">
            <a:lnSpc>
              <a:spcPct val="90000"/>
            </a:lnSpc>
            <a:spcBef>
              <a:spcPct val="0"/>
            </a:spcBef>
            <a:spcAft>
              <a:spcPct val="15000"/>
            </a:spcAft>
            <a:buChar char="••"/>
          </a:pPr>
          <a:r>
            <a:rPr lang="tr-TR" sz="1700" kern="1200" dirty="0" smtClean="0"/>
            <a:t>KURUM DIŞI UYGULAMALAR</a:t>
          </a:r>
          <a:endParaRPr lang="tr-TR" sz="1700" kern="1200" dirty="0"/>
        </a:p>
      </dsp:txBody>
      <dsp:txXfrm>
        <a:off x="1896678" y="2160999"/>
        <a:ext cx="6604443" cy="1964545"/>
      </dsp:txXfrm>
    </dsp:sp>
    <dsp:sp modelId="{86B76B7B-FC88-4F90-B691-7DF630FF80B5}">
      <dsp:nvSpPr>
        <dsp:cNvPr id="0" name=""/>
        <dsp:cNvSpPr/>
      </dsp:nvSpPr>
      <dsp:spPr>
        <a:xfrm>
          <a:off x="196454" y="2357453"/>
          <a:ext cx="1700224" cy="1571636"/>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2000" r="-1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3B89DD-78FE-40EF-A381-F545B97F3D6E}">
      <dsp:nvSpPr>
        <dsp:cNvPr id="0" name=""/>
        <dsp:cNvSpPr/>
      </dsp:nvSpPr>
      <dsp:spPr>
        <a:xfrm>
          <a:off x="0" y="4321999"/>
          <a:ext cx="8501122" cy="1964545"/>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tr-TR" sz="2200" b="1" kern="1200" smtClean="0">
              <a:effectLst>
                <a:outerShdw blurRad="38100" dist="38100" dir="2700000" algn="tl">
                  <a:srgbClr val="000000">
                    <a:alpha val="43137"/>
                  </a:srgbClr>
                </a:outerShdw>
              </a:effectLst>
            </a:rPr>
            <a:t>UYGULAMALAR</a:t>
          </a:r>
          <a:endParaRPr lang="tr-TR" sz="2200" b="1" kern="1200" dirty="0">
            <a:effectLst>
              <a:outerShdw blurRad="38100" dist="38100" dir="2700000" algn="tl">
                <a:srgbClr val="000000">
                  <a:alpha val="43137"/>
                </a:srgbClr>
              </a:outerShdw>
            </a:effectLst>
          </a:endParaRPr>
        </a:p>
        <a:p>
          <a:pPr marL="171450" lvl="1" indent="-171450" algn="l" defTabSz="755650">
            <a:lnSpc>
              <a:spcPct val="90000"/>
            </a:lnSpc>
            <a:spcBef>
              <a:spcPct val="0"/>
            </a:spcBef>
            <a:spcAft>
              <a:spcPct val="15000"/>
            </a:spcAft>
            <a:buChar char="••"/>
          </a:pPr>
          <a:r>
            <a:rPr lang="tr-TR" sz="1700" kern="1200" dirty="0" smtClean="0"/>
            <a:t>ATÖLYE ÇALIŞMALARI</a:t>
          </a:r>
          <a:endParaRPr lang="tr-TR" sz="1700" kern="1200" dirty="0"/>
        </a:p>
        <a:p>
          <a:pPr marL="171450" lvl="1" indent="-171450" algn="l" defTabSz="755650">
            <a:lnSpc>
              <a:spcPct val="90000"/>
            </a:lnSpc>
            <a:spcBef>
              <a:spcPct val="0"/>
            </a:spcBef>
            <a:spcAft>
              <a:spcPct val="15000"/>
            </a:spcAft>
            <a:buChar char="••"/>
          </a:pPr>
          <a:r>
            <a:rPr lang="tr-TR" sz="1700" kern="1200" dirty="0" smtClean="0"/>
            <a:t>KULÜP ÇALIŞMALARI</a:t>
          </a:r>
          <a:endParaRPr lang="tr-TR" sz="1700" kern="1200" dirty="0"/>
        </a:p>
        <a:p>
          <a:pPr marL="171450" lvl="1" indent="-171450" algn="l" defTabSz="755650">
            <a:lnSpc>
              <a:spcPct val="90000"/>
            </a:lnSpc>
            <a:spcBef>
              <a:spcPct val="0"/>
            </a:spcBef>
            <a:spcAft>
              <a:spcPct val="15000"/>
            </a:spcAft>
            <a:buChar char="••"/>
          </a:pPr>
          <a:r>
            <a:rPr lang="tr-TR" sz="1700" kern="1200" dirty="0" smtClean="0"/>
            <a:t>KAMPLAR</a:t>
          </a:r>
          <a:endParaRPr lang="tr-TR" sz="1700" kern="1200" dirty="0"/>
        </a:p>
        <a:p>
          <a:pPr marL="171450" lvl="1" indent="-171450" algn="l" defTabSz="755650">
            <a:lnSpc>
              <a:spcPct val="90000"/>
            </a:lnSpc>
            <a:spcBef>
              <a:spcPct val="0"/>
            </a:spcBef>
            <a:spcAft>
              <a:spcPct val="15000"/>
            </a:spcAft>
            <a:buChar char="••"/>
          </a:pPr>
          <a:r>
            <a:rPr lang="tr-TR" sz="1700" kern="1200" dirty="0" smtClean="0"/>
            <a:t>ORGANİZASYONLAR</a:t>
          </a:r>
          <a:endParaRPr lang="tr-TR" sz="1700" kern="1200" dirty="0"/>
        </a:p>
        <a:p>
          <a:pPr marL="171450" lvl="1" indent="-171450" algn="l" defTabSz="755650">
            <a:lnSpc>
              <a:spcPct val="90000"/>
            </a:lnSpc>
            <a:spcBef>
              <a:spcPct val="0"/>
            </a:spcBef>
            <a:spcAft>
              <a:spcPct val="15000"/>
            </a:spcAft>
            <a:buChar char="••"/>
          </a:pPr>
          <a:endParaRPr lang="tr-TR" sz="1700" kern="1200" dirty="0"/>
        </a:p>
      </dsp:txBody>
      <dsp:txXfrm>
        <a:off x="1896678" y="4321999"/>
        <a:ext cx="6604443" cy="1964545"/>
      </dsp:txXfrm>
    </dsp:sp>
    <dsp:sp modelId="{64E3B7A0-EE00-47AE-B41A-187E96355504}">
      <dsp:nvSpPr>
        <dsp:cNvPr id="0" name=""/>
        <dsp:cNvSpPr/>
      </dsp:nvSpPr>
      <dsp:spPr>
        <a:xfrm>
          <a:off x="196454" y="4518453"/>
          <a:ext cx="1700224" cy="1571636"/>
        </a:xfrm>
        <a:prstGeom prst="roundRect">
          <a:avLst>
            <a:gd name="adj" fmla="val 1000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12000" r="-1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B9FC3-52DE-480E-ADEE-1006CAC0A78A}">
      <dsp:nvSpPr>
        <dsp:cNvPr id="0" name=""/>
        <dsp:cNvSpPr/>
      </dsp:nvSpPr>
      <dsp:spPr>
        <a:xfrm>
          <a:off x="0" y="290182"/>
          <a:ext cx="8229600" cy="94967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tr-TR" sz="1700" kern="1200" smtClean="0"/>
            <a:t>Programlar, öğrenci merkezli ve disiplinler arası yapıda hazırlanır. </a:t>
          </a:r>
          <a:endParaRPr lang="tr-TR" sz="1700" kern="1200"/>
        </a:p>
      </dsp:txBody>
      <dsp:txXfrm>
        <a:off x="46360" y="336542"/>
        <a:ext cx="8136880" cy="856959"/>
      </dsp:txXfrm>
    </dsp:sp>
    <dsp:sp modelId="{C01F743C-5AB0-48A7-9A11-4214D9B00369}">
      <dsp:nvSpPr>
        <dsp:cNvPr id="0" name=""/>
        <dsp:cNvSpPr/>
      </dsp:nvSpPr>
      <dsp:spPr>
        <a:xfrm>
          <a:off x="0" y="1288821"/>
          <a:ext cx="8229600" cy="94967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tr-TR" sz="1700" kern="1200" smtClean="0"/>
            <a:t>Programlar, lider ve/veya danışman öğretmenlerin rehberliğinde bireysel öğrenmeye uygun olarak hazırlanır. </a:t>
          </a:r>
          <a:endParaRPr lang="tr-TR" sz="1700" kern="1200"/>
        </a:p>
      </dsp:txBody>
      <dsp:txXfrm>
        <a:off x="46360" y="1335181"/>
        <a:ext cx="8136880" cy="856959"/>
      </dsp:txXfrm>
    </dsp:sp>
    <dsp:sp modelId="{A18FC03A-8F79-4C73-9FA0-918D7DB0D35D}">
      <dsp:nvSpPr>
        <dsp:cNvPr id="0" name=""/>
        <dsp:cNvSpPr/>
      </dsp:nvSpPr>
      <dsp:spPr>
        <a:xfrm>
          <a:off x="0" y="2287461"/>
          <a:ext cx="8229600" cy="94967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tr-TR" sz="1700" kern="1200" smtClean="0"/>
            <a:t>Programlar, öğrencilerin etkin problem çözme, karar verme ve yaratıcılık gibi yetişkinlik dönemlerinde ihtiyaç duyacakları üst düzey zihinsel, sosyal, kişisel ve akademik becerileri kazanmalarını sağlayacak şekilde hazırlanır.</a:t>
          </a:r>
          <a:endParaRPr lang="tr-TR" sz="1700" kern="1200"/>
        </a:p>
      </dsp:txBody>
      <dsp:txXfrm>
        <a:off x="46360" y="2333821"/>
        <a:ext cx="8136880" cy="856959"/>
      </dsp:txXfrm>
    </dsp:sp>
    <dsp:sp modelId="{01AFEF13-0459-4646-85D0-C74CA9577BAE}">
      <dsp:nvSpPr>
        <dsp:cNvPr id="0" name=""/>
        <dsp:cNvSpPr/>
      </dsp:nvSpPr>
      <dsp:spPr>
        <a:xfrm>
          <a:off x="0" y="3286101"/>
          <a:ext cx="8229600" cy="94967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tr-TR" sz="1700" kern="1200" smtClean="0"/>
            <a:t>Planlama, uygulama ve değerlendirme aşamaları öğrencilerin, yaparak yaşayarak öğrenen, üreten, sorun çözen, yaratıcı düşünebilen, çevresi ile iletişim kurabilen, bilimsel araştırma ve buluş yapabilen bireyler olarak yetiştirilmeleri sağlanacak şekilde yürütülür.</a:t>
          </a:r>
          <a:endParaRPr lang="tr-TR" sz="1700" kern="1200"/>
        </a:p>
      </dsp:txBody>
      <dsp:txXfrm>
        <a:off x="46360" y="3332461"/>
        <a:ext cx="8136880" cy="8569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7BAE15-FCCC-4CC3-A136-E28F608EE742}">
      <dsp:nvSpPr>
        <dsp:cNvPr id="0" name=""/>
        <dsp:cNvSpPr/>
      </dsp:nvSpPr>
      <dsp:spPr>
        <a:xfrm>
          <a:off x="0" y="205581"/>
          <a:ext cx="8229600" cy="9898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t>Özel yetenekleri geliştirmeye yönelik programlar, disiplinler ve disiplinler arası yaklaşımlar dikkate alınarak herhangi bir disiplinde derinlemesine veya kapsamı genişletilecek ileri düzeyde bilgi, beceri ve davranış kazandırma amacıyla hazırlanır. </a:t>
          </a:r>
          <a:endParaRPr lang="tr-TR" sz="1800" kern="1200" dirty="0"/>
        </a:p>
      </dsp:txBody>
      <dsp:txXfrm>
        <a:off x="48319" y="253900"/>
        <a:ext cx="8132962" cy="893182"/>
      </dsp:txXfrm>
    </dsp:sp>
    <dsp:sp modelId="{8A50C99A-419F-4DA3-8B27-F61F245C0548}">
      <dsp:nvSpPr>
        <dsp:cNvPr id="0" name=""/>
        <dsp:cNvSpPr/>
      </dsp:nvSpPr>
      <dsp:spPr>
        <a:xfrm>
          <a:off x="0" y="1247241"/>
          <a:ext cx="8229600" cy="9898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t>Eğitim programları hazırlanırken üst bilişsel düşünme becerilerini geliştirmesini sağlayan etkinliklerin planlanmasına ve uygulamasına dikkat edilir. </a:t>
          </a:r>
          <a:endParaRPr lang="tr-TR" sz="1800" kern="1200" dirty="0"/>
        </a:p>
      </dsp:txBody>
      <dsp:txXfrm>
        <a:off x="48319" y="1295560"/>
        <a:ext cx="8132962" cy="893182"/>
      </dsp:txXfrm>
    </dsp:sp>
    <dsp:sp modelId="{950CD2A5-FD6A-4FC8-8E68-52E474A82F74}">
      <dsp:nvSpPr>
        <dsp:cNvPr id="0" name=""/>
        <dsp:cNvSpPr/>
      </dsp:nvSpPr>
      <dsp:spPr>
        <a:xfrm>
          <a:off x="0" y="2288901"/>
          <a:ext cx="8229600" cy="9898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t>Uygulanacak programların süreleri, öğrencilerin performansları doğrultusunda belirlenir. </a:t>
          </a:r>
          <a:endParaRPr lang="tr-TR" sz="1800" kern="1200" dirty="0"/>
        </a:p>
      </dsp:txBody>
      <dsp:txXfrm>
        <a:off x="48319" y="2337220"/>
        <a:ext cx="8132962" cy="893182"/>
      </dsp:txXfrm>
    </dsp:sp>
    <dsp:sp modelId="{3067459F-D533-457E-91DE-15D24E54AF60}">
      <dsp:nvSpPr>
        <dsp:cNvPr id="0" name=""/>
        <dsp:cNvSpPr/>
      </dsp:nvSpPr>
      <dsp:spPr>
        <a:xfrm>
          <a:off x="0" y="3330561"/>
          <a:ext cx="8229600" cy="9898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t>Uygulanacak eğitim programlarının her aşamasında değerler eğitimine yer verilir.</a:t>
          </a:r>
          <a:endParaRPr lang="tr-TR" sz="1800" kern="1200" dirty="0"/>
        </a:p>
      </dsp:txBody>
      <dsp:txXfrm>
        <a:off x="48319" y="3378880"/>
        <a:ext cx="8132962" cy="893182"/>
      </dsp:txXfrm>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6879E19-DCDA-4C53-862F-E9040922D919}" type="datetimeFigureOut">
              <a:rPr lang="tr-TR"/>
              <a:pPr>
                <a:defRPr/>
              </a:pPr>
              <a:t>22.10.2015</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2E27013-348D-4F72-9C56-8107A2915F14}" type="slidenum">
              <a:rPr lang="tr-TR"/>
              <a:pPr>
                <a:defRPr/>
              </a:pPr>
              <a:t>‹#›</a:t>
            </a:fld>
            <a:endParaRPr lang="tr-TR"/>
          </a:p>
        </p:txBody>
      </p:sp>
    </p:spTree>
    <p:extLst>
      <p:ext uri="{BB962C8B-B14F-4D97-AF65-F5344CB8AC3E}">
        <p14:creationId xmlns:p14="http://schemas.microsoft.com/office/powerpoint/2010/main" xmlns="" val="83257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E87D32D-BE35-496E-991A-27EF43C088E0}" type="datetimeFigureOut">
              <a:rPr lang="tr-TR"/>
              <a:pPr>
                <a:defRPr/>
              </a:pPr>
              <a:t>22.10.2015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40B5B02-3AED-4A11-B988-45783F967FB8}" type="slidenum">
              <a:rPr lang="tr-TR"/>
              <a:pPr>
                <a:defRPr/>
              </a:pPr>
              <a:t>‹#›</a:t>
            </a:fld>
            <a:endParaRPr lang="tr-TR"/>
          </a:p>
        </p:txBody>
      </p:sp>
    </p:spTree>
    <p:extLst>
      <p:ext uri="{BB962C8B-B14F-4D97-AF65-F5344CB8AC3E}">
        <p14:creationId xmlns:p14="http://schemas.microsoft.com/office/powerpoint/2010/main" xmlns="" val="512937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4B8496D8-B66E-4ADC-BADC-70218FD55CA8}" type="datetimeFigureOut">
              <a:rPr lang="tr-TR"/>
              <a:pPr>
                <a:defRPr/>
              </a:pPr>
              <a:t>22.10.2015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2D0AD358-363A-4674-B8FB-D8A0D78444A6}" type="slidenum">
              <a:rPr lang="tr-TR"/>
              <a:pPr>
                <a:defRPr/>
              </a:pPr>
              <a:t>‹#›</a:t>
            </a:fld>
            <a:endParaRPr lang="tr-TR"/>
          </a:p>
        </p:txBody>
      </p:sp>
    </p:spTree>
    <p:extLst>
      <p:ext uri="{BB962C8B-B14F-4D97-AF65-F5344CB8AC3E}">
        <p14:creationId xmlns:p14="http://schemas.microsoft.com/office/powerpoint/2010/main" xmlns="" val="128720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A8429C7C-B55B-41B6-9F11-9F4C09C6D2DB}" type="datetimeFigureOut">
              <a:rPr lang="tr-TR"/>
              <a:pPr>
                <a:defRPr/>
              </a:pPr>
              <a:t>22.10.2015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19D40D7-5C22-4A41-9EDC-9168B39DCD42}" type="slidenum">
              <a:rPr lang="tr-TR"/>
              <a:pPr>
                <a:defRPr/>
              </a:pPr>
              <a:t>‹#›</a:t>
            </a:fld>
            <a:endParaRPr lang="tr-TR"/>
          </a:p>
        </p:txBody>
      </p:sp>
    </p:spTree>
    <p:extLst>
      <p:ext uri="{BB962C8B-B14F-4D97-AF65-F5344CB8AC3E}">
        <p14:creationId xmlns:p14="http://schemas.microsoft.com/office/powerpoint/2010/main" xmlns="" val="3319121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0656B001-BA46-4FC2-ACEB-785E56105511}" type="datetimeFigureOut">
              <a:rPr lang="tr-TR"/>
              <a:pPr>
                <a:defRPr/>
              </a:pPr>
              <a:t>22.10.2015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8F167CA-A098-474D-BF04-C385A8D706A9}" type="slidenum">
              <a:rPr lang="tr-TR"/>
              <a:pPr>
                <a:defRPr/>
              </a:pPr>
              <a:t>‹#›</a:t>
            </a:fld>
            <a:endParaRPr lang="tr-TR"/>
          </a:p>
        </p:txBody>
      </p:sp>
    </p:spTree>
    <p:extLst>
      <p:ext uri="{BB962C8B-B14F-4D97-AF65-F5344CB8AC3E}">
        <p14:creationId xmlns:p14="http://schemas.microsoft.com/office/powerpoint/2010/main" xmlns="" val="4240655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pPr>
              <a:defRPr/>
            </a:pPr>
            <a:fld id="{ADD1299A-1C09-468F-993F-6B3594E5B111}" type="datetimeFigureOut">
              <a:rPr lang="tr-TR"/>
              <a:pPr>
                <a:defRPr/>
              </a:pPr>
              <a:t>22.10.2015</a:t>
            </a:fld>
            <a:endParaRPr lang="tr-TR"/>
          </a:p>
        </p:txBody>
      </p:sp>
      <p:sp>
        <p:nvSpPr>
          <p:cNvPr id="4" name="3 Altbilgi Yer Tutucusu"/>
          <p:cNvSpPr>
            <a:spLocks noGrp="1"/>
          </p:cNvSpPr>
          <p:nvPr>
            <p:ph type="ftr" sz="quarter" idx="11"/>
          </p:nvPr>
        </p:nvSpPr>
        <p:spPr/>
        <p:txBody>
          <a:bodyPr/>
          <a:lstStyle>
            <a:lvl1pPr>
              <a:defRPr/>
            </a:lvl1pPr>
          </a:lstStyle>
          <a:p>
            <a:pPr>
              <a:defRPr/>
            </a:pPr>
            <a:r>
              <a:rPr lang="tr-TR"/>
              <a:t>Trabzon BİLSEM</a:t>
            </a:r>
          </a:p>
        </p:txBody>
      </p:sp>
      <p:sp>
        <p:nvSpPr>
          <p:cNvPr id="5" name="4 Slayt Numarası Yer Tutucusu"/>
          <p:cNvSpPr>
            <a:spLocks noGrp="1"/>
          </p:cNvSpPr>
          <p:nvPr>
            <p:ph type="sldNum" sz="quarter" idx="12"/>
          </p:nvPr>
        </p:nvSpPr>
        <p:spPr/>
        <p:txBody>
          <a:bodyPr/>
          <a:lstStyle>
            <a:lvl1pPr>
              <a:defRPr/>
            </a:lvl1pPr>
          </a:lstStyle>
          <a:p>
            <a:pPr>
              <a:defRPr/>
            </a:pPr>
            <a:r>
              <a:rPr lang="tr-TR"/>
              <a:t>www.trabzonbilsem.net</a:t>
            </a:r>
          </a:p>
        </p:txBody>
      </p:sp>
    </p:spTree>
    <p:extLst>
      <p:ext uri="{BB962C8B-B14F-4D97-AF65-F5344CB8AC3E}">
        <p14:creationId xmlns:p14="http://schemas.microsoft.com/office/powerpoint/2010/main" xmlns="" val="3732059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Dikdörtgen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Düz Bağlayıcı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Başlık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Alt Başlık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Veri Yer Tutucusu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pPr>
              <a:defRPr/>
            </a:pPr>
            <a:fld id="{4B8496D8-B66E-4ADC-BADC-70218FD55CA8}" type="datetimeFigureOut">
              <a:rPr lang="tr-TR" smtClean="0"/>
              <a:pPr>
                <a:defRPr/>
              </a:pPr>
              <a:t>22.10.2015</a:t>
            </a:fld>
            <a:endParaRPr lang="tr-TR"/>
          </a:p>
        </p:txBody>
      </p:sp>
      <p:sp>
        <p:nvSpPr>
          <p:cNvPr id="18" name="Altbilgi Yer Tutucusu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pPr>
              <a:defRPr/>
            </a:pPr>
            <a:endParaRPr lang="tr-TR"/>
          </a:p>
        </p:txBody>
      </p:sp>
      <p:sp>
        <p:nvSpPr>
          <p:cNvPr id="29" name="Slayt Numarası Yer Tutucus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pPr>
              <a:defRPr/>
            </a:pPr>
            <a:fld id="{2D0AD358-363A-4674-B8FB-D8A0D78444A6}" type="slidenum">
              <a:rPr lang="tr-TR" smtClean="0"/>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pPr>
              <a:defRPr/>
            </a:pPr>
            <a:fld id="{D25EBB26-CC4A-4A00-9843-365B020439C4}" type="datetimeFigureOut">
              <a:rPr lang="tr-TR" smtClean="0"/>
              <a:pPr>
                <a:defRPr/>
              </a:pPr>
              <a:t>22.10.2015</a:t>
            </a:fld>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0F2CA0D5-83E1-40BF-85C0-59D1B1AB0A32}" type="slidenum">
              <a:rPr lang="tr-TR" smtClean="0"/>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pPr>
              <a:defRPr/>
            </a:pPr>
            <a:fld id="{C1AC98CA-0174-4D1E-AC47-7A531B2A057D}" type="datetimeFigureOut">
              <a:rPr lang="tr-TR" smtClean="0"/>
              <a:pPr>
                <a:defRPr/>
              </a:pPr>
              <a:t>22.10.2015</a:t>
            </a:fld>
            <a:endParaRPr lang="tr-TR"/>
          </a:p>
        </p:txBody>
      </p:sp>
      <p:sp>
        <p:nvSpPr>
          <p:cNvPr id="5" name="Altbilgi Yer Tutucusu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pPr>
              <a:defRPr/>
            </a:pPr>
            <a:endParaRPr lang="tr-TR"/>
          </a:p>
        </p:txBody>
      </p:sp>
      <p:sp>
        <p:nvSpPr>
          <p:cNvPr id="6" name="Slayt Numarası Yer Tutucusu 5"/>
          <p:cNvSpPr>
            <a:spLocks noGrp="1"/>
          </p:cNvSpPr>
          <p:nvPr>
            <p:ph type="sldNum" sz="quarter" idx="12"/>
          </p:nvPr>
        </p:nvSpPr>
        <p:spPr>
          <a:xfrm>
            <a:off x="6733952" y="6555112"/>
            <a:ext cx="588336" cy="228600"/>
          </a:xfrm>
        </p:spPr>
        <p:txBody>
          <a:bodyPr/>
          <a:lstStyle>
            <a:extLst/>
          </a:lstStyle>
          <a:p>
            <a:pPr>
              <a:defRPr/>
            </a:pPr>
            <a:fld id="{87C7EFD2-7BEA-4040-986F-5A440D4AD153}" type="slidenum">
              <a:rPr lang="tr-TR" smtClean="0"/>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pPr>
              <a:defRPr/>
            </a:pPr>
            <a:fld id="{BF30389B-C436-4E32-9019-03E24500E2DF}" type="datetimeFigureOut">
              <a:rPr lang="tr-TR" smtClean="0"/>
              <a:pPr>
                <a:defRPr/>
              </a:pPr>
              <a:t>22.10.2015</a:t>
            </a:fld>
            <a:endParaRPr lang="tr-TR"/>
          </a:p>
        </p:txBody>
      </p:sp>
      <p:sp>
        <p:nvSpPr>
          <p:cNvPr id="6" name="Altbilgi Yer Tutucusu 5"/>
          <p:cNvSpPr>
            <a:spLocks noGrp="1"/>
          </p:cNvSpPr>
          <p:nvPr>
            <p:ph type="ftr" sz="quarter" idx="11"/>
          </p:nvPr>
        </p:nvSpPr>
        <p:spPr/>
        <p:txBody>
          <a:bodyPr/>
          <a:lstStyle>
            <a:extLst/>
          </a:lstStyle>
          <a:p>
            <a:pPr>
              <a:defRPr/>
            </a:pPr>
            <a:endParaRPr lang="tr-TR"/>
          </a:p>
        </p:txBody>
      </p:sp>
      <p:sp>
        <p:nvSpPr>
          <p:cNvPr id="7" name="Slayt Numarası Yer Tutucusu 6"/>
          <p:cNvSpPr>
            <a:spLocks noGrp="1"/>
          </p:cNvSpPr>
          <p:nvPr>
            <p:ph type="sldNum" sz="quarter" idx="12"/>
          </p:nvPr>
        </p:nvSpPr>
        <p:spPr/>
        <p:txBody>
          <a:bodyPr/>
          <a:lstStyle>
            <a:extLst/>
          </a:lstStyle>
          <a:p>
            <a:pPr>
              <a:defRPr/>
            </a:pPr>
            <a:fld id="{5CD43DD4-EA73-49A9-95F5-B72EC0F565DF}" type="slidenum">
              <a:rPr lang="tr-TR" smtClean="0"/>
              <a:pPr>
                <a:defRPr/>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pPr>
              <a:defRPr/>
            </a:pPr>
            <a:fld id="{3018FCA5-39F4-4A8B-B745-E947A53A47C3}" type="datetimeFigureOut">
              <a:rPr lang="tr-TR" smtClean="0"/>
              <a:pPr>
                <a:defRPr/>
              </a:pPr>
              <a:t>22.10.2015</a:t>
            </a:fld>
            <a:endParaRPr lang="tr-TR"/>
          </a:p>
        </p:txBody>
      </p:sp>
      <p:sp>
        <p:nvSpPr>
          <p:cNvPr id="8" name="Altbilgi Yer Tutucusu 7"/>
          <p:cNvSpPr>
            <a:spLocks noGrp="1"/>
          </p:cNvSpPr>
          <p:nvPr>
            <p:ph type="ftr" sz="quarter" idx="11"/>
          </p:nvPr>
        </p:nvSpPr>
        <p:spPr/>
        <p:txBody>
          <a:bodyPr/>
          <a:lstStyle>
            <a:extLst/>
          </a:lstStyle>
          <a:p>
            <a:pPr>
              <a:defRPr/>
            </a:pPr>
            <a:endParaRPr lang="tr-TR"/>
          </a:p>
        </p:txBody>
      </p:sp>
      <p:sp>
        <p:nvSpPr>
          <p:cNvPr id="9" name="Slayt Numarası Yer Tutucusu 8"/>
          <p:cNvSpPr>
            <a:spLocks noGrp="1"/>
          </p:cNvSpPr>
          <p:nvPr>
            <p:ph type="sldNum" sz="quarter" idx="12"/>
          </p:nvPr>
        </p:nvSpPr>
        <p:spPr/>
        <p:txBody>
          <a:bodyPr/>
          <a:lstStyle>
            <a:extLst/>
          </a:lstStyle>
          <a:p>
            <a:pPr>
              <a:defRPr/>
            </a:pPr>
            <a:fld id="{B3C8C59A-1580-46DE-9A15-04B074F6F764}" type="slidenum">
              <a:rPr lang="tr-TR" smtClean="0"/>
              <a:pPr>
                <a:defRPr/>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pPr>
              <a:defRPr/>
            </a:pPr>
            <a:fld id="{6CB74D57-B889-4070-8136-165A6041B4BB}" type="datetimeFigureOut">
              <a:rPr lang="tr-TR" smtClean="0"/>
              <a:pPr>
                <a:defRPr/>
              </a:pPr>
              <a:t>22.10.2015</a:t>
            </a:fld>
            <a:endParaRPr lang="tr-TR"/>
          </a:p>
        </p:txBody>
      </p:sp>
      <p:sp>
        <p:nvSpPr>
          <p:cNvPr id="4" name="Altbilgi Yer Tutucusu 3"/>
          <p:cNvSpPr>
            <a:spLocks noGrp="1"/>
          </p:cNvSpPr>
          <p:nvPr>
            <p:ph type="ftr" sz="quarter" idx="11"/>
          </p:nvPr>
        </p:nvSpPr>
        <p:spPr/>
        <p:txBody>
          <a:bodyPr/>
          <a:lstStyle>
            <a:extLst/>
          </a:lstStyle>
          <a:p>
            <a:pPr>
              <a:defRPr/>
            </a:pPr>
            <a:endParaRPr lang="tr-TR"/>
          </a:p>
        </p:txBody>
      </p:sp>
      <p:sp>
        <p:nvSpPr>
          <p:cNvPr id="5" name="Slayt Numarası Yer Tutucusu 4"/>
          <p:cNvSpPr>
            <a:spLocks noGrp="1"/>
          </p:cNvSpPr>
          <p:nvPr>
            <p:ph type="sldNum" sz="quarter" idx="12"/>
          </p:nvPr>
        </p:nvSpPr>
        <p:spPr/>
        <p:txBody>
          <a:bodyPr/>
          <a:lstStyle>
            <a:extLst/>
          </a:lstStyle>
          <a:p>
            <a:pPr>
              <a:defRPr/>
            </a:pPr>
            <a:fld id="{43FF240C-0C3C-4B80-9622-4FFEA81AACB4}" type="slidenum">
              <a:rPr lang="tr-TR" smtClean="0"/>
              <a:pPr>
                <a:defRPr/>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solidFill>
                  <a:schemeClr val="tx2"/>
                </a:solidFill>
              </a:defRPr>
            </a:lvl1pPr>
            <a:extLst/>
          </a:lstStyle>
          <a:p>
            <a:pPr>
              <a:defRPr/>
            </a:pPr>
            <a:fld id="{196C0269-3EEE-4529-896C-80A06FAFF254}" type="datetimeFigureOut">
              <a:rPr lang="tr-TR" smtClean="0"/>
              <a:pPr>
                <a:defRPr/>
              </a:pPr>
              <a:t>22.10.2015</a:t>
            </a:fld>
            <a:endParaRPr lang="tr-TR"/>
          </a:p>
        </p:txBody>
      </p:sp>
      <p:sp>
        <p:nvSpPr>
          <p:cNvPr id="3" name="Altbilgi Yer Tutucusu 2"/>
          <p:cNvSpPr>
            <a:spLocks noGrp="1"/>
          </p:cNvSpPr>
          <p:nvPr>
            <p:ph type="ftr" sz="quarter" idx="11"/>
          </p:nvPr>
        </p:nvSpPr>
        <p:spPr/>
        <p:txBody>
          <a:bodyPr/>
          <a:lstStyle>
            <a:lvl1pPr>
              <a:defRPr>
                <a:solidFill>
                  <a:schemeClr val="tx2"/>
                </a:solidFill>
              </a:defRPr>
            </a:lvl1pPr>
            <a:extLst/>
          </a:lstStyle>
          <a:p>
            <a:pPr>
              <a:defRPr/>
            </a:pPr>
            <a:endParaRPr lang="tr-TR"/>
          </a:p>
        </p:txBody>
      </p:sp>
      <p:sp>
        <p:nvSpPr>
          <p:cNvPr id="4" name="Slayt Numarası Yer Tutucusu 3"/>
          <p:cNvSpPr>
            <a:spLocks noGrp="1"/>
          </p:cNvSpPr>
          <p:nvPr>
            <p:ph type="sldNum" sz="quarter" idx="12"/>
          </p:nvPr>
        </p:nvSpPr>
        <p:spPr/>
        <p:txBody>
          <a:bodyPr/>
          <a:lstStyle>
            <a:extLst/>
          </a:lstStyle>
          <a:p>
            <a:pPr>
              <a:defRPr/>
            </a:pPr>
            <a:fld id="{2FC8D476-E0DE-4A61-873D-87360CD9B784}"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D25EBB26-CC4A-4A00-9843-365B020439C4}" type="datetimeFigureOut">
              <a:rPr lang="tr-TR"/>
              <a:pPr>
                <a:defRPr/>
              </a:pPr>
              <a:t>22.10.2015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F2CA0D5-83E1-40BF-85C0-59D1B1AB0A32}" type="slidenum">
              <a:rPr lang="tr-TR"/>
              <a:pPr>
                <a:defRPr/>
              </a:pPr>
              <a:t>‹#›</a:t>
            </a:fld>
            <a:endParaRPr lang="tr-TR"/>
          </a:p>
        </p:txBody>
      </p:sp>
    </p:spTree>
    <p:extLst>
      <p:ext uri="{BB962C8B-B14F-4D97-AF65-F5344CB8AC3E}">
        <p14:creationId xmlns:p14="http://schemas.microsoft.com/office/powerpoint/2010/main" xmlns="" val="2454510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pPr>
              <a:defRPr/>
            </a:pPr>
            <a:fld id="{1A181F68-9A89-43BF-B335-647F4F8B1767}" type="datetimeFigureOut">
              <a:rPr lang="tr-TR" smtClean="0"/>
              <a:pPr>
                <a:defRPr/>
              </a:pPr>
              <a:t>22.10.2015</a:t>
            </a:fld>
            <a:endParaRPr lang="tr-TR"/>
          </a:p>
        </p:txBody>
      </p:sp>
      <p:sp>
        <p:nvSpPr>
          <p:cNvPr id="6" name="Altbilgi Yer Tutucusu 5"/>
          <p:cNvSpPr>
            <a:spLocks noGrp="1"/>
          </p:cNvSpPr>
          <p:nvPr>
            <p:ph type="ftr" sz="quarter" idx="11"/>
          </p:nvPr>
        </p:nvSpPr>
        <p:spPr/>
        <p:txBody>
          <a:bodyPr/>
          <a:lstStyle>
            <a:extLst/>
          </a:lstStyle>
          <a:p>
            <a:pPr>
              <a:defRPr/>
            </a:pPr>
            <a:endParaRPr lang="tr-TR"/>
          </a:p>
        </p:txBody>
      </p:sp>
      <p:sp>
        <p:nvSpPr>
          <p:cNvPr id="7" name="Slayt Numarası Yer Tutucusu 6"/>
          <p:cNvSpPr>
            <a:spLocks noGrp="1"/>
          </p:cNvSpPr>
          <p:nvPr>
            <p:ph type="sldNum" sz="quarter" idx="12"/>
          </p:nvPr>
        </p:nvSpPr>
        <p:spPr/>
        <p:txBody>
          <a:bodyPr/>
          <a:lstStyle>
            <a:extLst/>
          </a:lstStyle>
          <a:p>
            <a:pPr>
              <a:defRPr/>
            </a:pPr>
            <a:fld id="{20C542EB-9F81-4835-AE8F-35CDDAF93B34}" type="slidenum">
              <a:rPr lang="tr-TR" smtClean="0"/>
              <a:pPr>
                <a:defRPr/>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Dikdörtgen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Dikdörtgen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Başlık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Metin Yer Tutucus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Veri Yer Tutucusu 4"/>
          <p:cNvSpPr>
            <a:spLocks noGrp="1"/>
          </p:cNvSpPr>
          <p:nvPr>
            <p:ph type="dt" sz="half" idx="10"/>
          </p:nvPr>
        </p:nvSpPr>
        <p:spPr/>
        <p:txBody>
          <a:bodyPr/>
          <a:lstStyle>
            <a:extLst/>
          </a:lstStyle>
          <a:p>
            <a:pPr>
              <a:defRPr/>
            </a:pPr>
            <a:fld id="{84FEB9CB-4AAF-4392-A6EF-222119D61F0C}" type="datetimeFigureOut">
              <a:rPr lang="tr-TR" smtClean="0"/>
              <a:pPr>
                <a:defRPr/>
              </a:pPr>
              <a:t>22.10.2015</a:t>
            </a:fld>
            <a:endParaRPr lang="tr-TR"/>
          </a:p>
        </p:txBody>
      </p:sp>
      <p:sp>
        <p:nvSpPr>
          <p:cNvPr id="6" name="Altbilgi Yer Tutucusu 5"/>
          <p:cNvSpPr>
            <a:spLocks noGrp="1"/>
          </p:cNvSpPr>
          <p:nvPr>
            <p:ph type="ftr" sz="quarter" idx="11"/>
          </p:nvPr>
        </p:nvSpPr>
        <p:spPr/>
        <p:txBody>
          <a:bodyPr/>
          <a:lstStyle>
            <a:extLst/>
          </a:lstStyle>
          <a:p>
            <a:pPr>
              <a:defRPr/>
            </a:pPr>
            <a:endParaRPr lang="tr-TR"/>
          </a:p>
        </p:txBody>
      </p:sp>
      <p:sp>
        <p:nvSpPr>
          <p:cNvPr id="7" name="Slayt Numarası Yer Tutucusu 6"/>
          <p:cNvSpPr>
            <a:spLocks noGrp="1"/>
          </p:cNvSpPr>
          <p:nvPr>
            <p:ph type="sldNum" sz="quarter" idx="12"/>
          </p:nvPr>
        </p:nvSpPr>
        <p:spPr/>
        <p:txBody>
          <a:bodyPr/>
          <a:lstStyle>
            <a:extLst/>
          </a:lstStyle>
          <a:p>
            <a:pPr>
              <a:defRPr/>
            </a:pPr>
            <a:fld id="{DECC05F4-AB51-49F5-B87E-6888282CD179}" type="slidenum">
              <a:rPr lang="tr-TR" smtClean="0"/>
              <a:pPr>
                <a:defRPr/>
              </a:pPr>
              <a:t>‹#›</a:t>
            </a:fld>
            <a:endParaRPr lang="tr-TR"/>
          </a:p>
        </p:txBody>
      </p:sp>
      <p:sp>
        <p:nvSpPr>
          <p:cNvPr id="10" name="Resim Yer Tutucus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pPr>
              <a:defRPr/>
            </a:pPr>
            <a:fld id="{A8429C7C-B55B-41B6-9F11-9F4C09C6D2DB}" type="datetimeFigureOut">
              <a:rPr lang="tr-TR" smtClean="0"/>
              <a:pPr>
                <a:defRPr/>
              </a:pPr>
              <a:t>22.10.2015</a:t>
            </a:fld>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119D40D7-5C22-4A41-9EDC-9168B39DCD42}" type="slidenum">
              <a:rPr lang="tr-TR" smtClean="0"/>
              <a:pPr>
                <a:defRPr/>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242816" y="6557946"/>
            <a:ext cx="2002464" cy="226902"/>
          </a:xfrm>
        </p:spPr>
        <p:txBody>
          <a:bodyPr/>
          <a:lstStyle>
            <a:extLst/>
          </a:lstStyle>
          <a:p>
            <a:pPr>
              <a:defRPr/>
            </a:pPr>
            <a:fld id="{0656B001-BA46-4FC2-ACEB-785E56105511}" type="datetimeFigureOut">
              <a:rPr lang="tr-TR" smtClean="0"/>
              <a:pPr>
                <a:defRPr/>
              </a:pPr>
              <a:t>22.10.2015</a:t>
            </a:fld>
            <a:endParaRPr lang="tr-TR"/>
          </a:p>
        </p:txBody>
      </p:sp>
      <p:sp>
        <p:nvSpPr>
          <p:cNvPr id="5" name="Altbilgi Yer Tutucusu 4"/>
          <p:cNvSpPr>
            <a:spLocks noGrp="1"/>
          </p:cNvSpPr>
          <p:nvPr>
            <p:ph type="ftr" sz="quarter" idx="11"/>
          </p:nvPr>
        </p:nvSpPr>
        <p:spPr>
          <a:xfrm>
            <a:off x="457200" y="6556248"/>
            <a:ext cx="3657600" cy="228600"/>
          </a:xfrm>
        </p:spPr>
        <p:txBody>
          <a:bodyPr/>
          <a:lstStyle>
            <a:extLst/>
          </a:lstStyle>
          <a:p>
            <a:pPr>
              <a:defRPr/>
            </a:pPr>
            <a:endParaRPr lang="tr-TR"/>
          </a:p>
        </p:txBody>
      </p:sp>
      <p:sp>
        <p:nvSpPr>
          <p:cNvPr id="6" name="Slayt Numarası Yer Tutucus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pPr>
              <a:defRPr/>
            </a:pPr>
            <a:fld id="{F8F167CA-A098-474D-BF04-C385A8D706A9}"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C1AC98CA-0174-4D1E-AC47-7A531B2A057D}" type="datetimeFigureOut">
              <a:rPr lang="tr-TR"/>
              <a:pPr>
                <a:defRPr/>
              </a:pPr>
              <a:t>22.10.2015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7C7EFD2-7BEA-4040-986F-5A440D4AD153}" type="slidenum">
              <a:rPr lang="tr-TR"/>
              <a:pPr>
                <a:defRPr/>
              </a:pPr>
              <a:t>‹#›</a:t>
            </a:fld>
            <a:endParaRPr lang="tr-TR"/>
          </a:p>
        </p:txBody>
      </p:sp>
    </p:spTree>
    <p:extLst>
      <p:ext uri="{BB962C8B-B14F-4D97-AF65-F5344CB8AC3E}">
        <p14:creationId xmlns:p14="http://schemas.microsoft.com/office/powerpoint/2010/main" xmlns="" val="3617576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BF30389B-C436-4E32-9019-03E24500E2DF}" type="datetimeFigureOut">
              <a:rPr lang="tr-TR"/>
              <a:pPr>
                <a:defRPr/>
              </a:pPr>
              <a:t>22.10.2015</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5CD43DD4-EA73-49A9-95F5-B72EC0F565DF}" type="slidenum">
              <a:rPr lang="tr-TR"/>
              <a:pPr>
                <a:defRPr/>
              </a:pPr>
              <a:t>‹#›</a:t>
            </a:fld>
            <a:endParaRPr lang="tr-TR"/>
          </a:p>
        </p:txBody>
      </p:sp>
    </p:spTree>
    <p:extLst>
      <p:ext uri="{BB962C8B-B14F-4D97-AF65-F5344CB8AC3E}">
        <p14:creationId xmlns:p14="http://schemas.microsoft.com/office/powerpoint/2010/main" xmlns="" val="3171913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3018FCA5-39F4-4A8B-B745-E947A53A47C3}" type="datetimeFigureOut">
              <a:rPr lang="tr-TR"/>
              <a:pPr>
                <a:defRPr/>
              </a:pPr>
              <a:t>22.10.2015</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B3C8C59A-1580-46DE-9A15-04B074F6F764}" type="slidenum">
              <a:rPr lang="tr-TR"/>
              <a:pPr>
                <a:defRPr/>
              </a:pPr>
              <a:t>‹#›</a:t>
            </a:fld>
            <a:endParaRPr lang="tr-TR"/>
          </a:p>
        </p:txBody>
      </p:sp>
    </p:spTree>
    <p:extLst>
      <p:ext uri="{BB962C8B-B14F-4D97-AF65-F5344CB8AC3E}">
        <p14:creationId xmlns:p14="http://schemas.microsoft.com/office/powerpoint/2010/main" xmlns="" val="1473993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6CB74D57-B889-4070-8136-165A6041B4BB}" type="datetimeFigureOut">
              <a:rPr lang="tr-TR"/>
              <a:pPr>
                <a:defRPr/>
              </a:pPr>
              <a:t>22.10.2015</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43FF240C-0C3C-4B80-9622-4FFEA81AACB4}" type="slidenum">
              <a:rPr lang="tr-TR"/>
              <a:pPr>
                <a:defRPr/>
              </a:pPr>
              <a:t>‹#›</a:t>
            </a:fld>
            <a:endParaRPr lang="tr-TR"/>
          </a:p>
        </p:txBody>
      </p:sp>
    </p:spTree>
    <p:extLst>
      <p:ext uri="{BB962C8B-B14F-4D97-AF65-F5344CB8AC3E}">
        <p14:creationId xmlns:p14="http://schemas.microsoft.com/office/powerpoint/2010/main" xmlns="" val="3980004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196C0269-3EEE-4529-896C-80A06FAFF254}" type="datetimeFigureOut">
              <a:rPr lang="tr-TR"/>
              <a:pPr>
                <a:defRPr/>
              </a:pPr>
              <a:t>22.10.2015</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2FC8D476-E0DE-4A61-873D-87360CD9B784}" type="slidenum">
              <a:rPr lang="tr-TR"/>
              <a:pPr>
                <a:defRPr/>
              </a:pPr>
              <a:t>‹#›</a:t>
            </a:fld>
            <a:endParaRPr lang="tr-TR"/>
          </a:p>
        </p:txBody>
      </p:sp>
    </p:spTree>
    <p:extLst>
      <p:ext uri="{BB962C8B-B14F-4D97-AF65-F5344CB8AC3E}">
        <p14:creationId xmlns:p14="http://schemas.microsoft.com/office/powerpoint/2010/main" xmlns="" val="1214521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1A181F68-9A89-43BF-B335-647F4F8B1767}" type="datetimeFigureOut">
              <a:rPr lang="tr-TR"/>
              <a:pPr>
                <a:defRPr/>
              </a:pPr>
              <a:t>22.10.2015</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0C542EB-9F81-4835-AE8F-35CDDAF93B34}" type="slidenum">
              <a:rPr lang="tr-TR"/>
              <a:pPr>
                <a:defRPr/>
              </a:pPr>
              <a:t>‹#›</a:t>
            </a:fld>
            <a:endParaRPr lang="tr-TR"/>
          </a:p>
        </p:txBody>
      </p:sp>
    </p:spTree>
    <p:extLst>
      <p:ext uri="{BB962C8B-B14F-4D97-AF65-F5344CB8AC3E}">
        <p14:creationId xmlns:p14="http://schemas.microsoft.com/office/powerpoint/2010/main" xmlns="" val="2962889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84FEB9CB-4AAF-4392-A6EF-222119D61F0C}" type="datetimeFigureOut">
              <a:rPr lang="tr-TR"/>
              <a:pPr>
                <a:defRPr/>
              </a:pPr>
              <a:t>22.10.2015</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DECC05F4-AB51-49F5-B87E-6888282CD179}" type="slidenum">
              <a:rPr lang="tr-TR"/>
              <a:pPr>
                <a:defRPr/>
              </a:pPr>
              <a:t>‹#›</a:t>
            </a:fld>
            <a:endParaRPr lang="tr-TR"/>
          </a:p>
        </p:txBody>
      </p:sp>
    </p:spTree>
    <p:extLst>
      <p:ext uri="{BB962C8B-B14F-4D97-AF65-F5344CB8AC3E}">
        <p14:creationId xmlns:p14="http://schemas.microsoft.com/office/powerpoint/2010/main" xmlns="" val="74549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3075"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378BF41-EC1A-4D7B-B2D6-4E5E6044BC06}" type="datetimeFigureOut">
              <a:rPr lang="tr-TR"/>
              <a:pPr>
                <a:defRPr/>
              </a:pPr>
              <a:t>22.10.2015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73DD6A9-737A-464F-B992-F48FA7947F41}"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Dikdörtgen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Başlık Yer Tutucus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Metin Yer Tutucus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Veri Yer Tutucusu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a:defRPr/>
            </a:pPr>
            <a:fld id="{6378BF41-EC1A-4D7B-B2D6-4E5E6044BC06}" type="datetimeFigureOut">
              <a:rPr lang="tr-TR" smtClean="0"/>
              <a:pPr>
                <a:defRPr/>
              </a:pPr>
              <a:t>22.10.2015</a:t>
            </a:fld>
            <a:endParaRPr lang="tr-TR"/>
          </a:p>
        </p:txBody>
      </p:sp>
      <p:sp>
        <p:nvSpPr>
          <p:cNvPr id="4" name="Altbilgi Yer Tutucusu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tr-TR"/>
          </a:p>
        </p:txBody>
      </p:sp>
      <p:sp>
        <p:nvSpPr>
          <p:cNvPr id="16" name="Slayt Numarası Yer Tutucus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173DD6A9-737A-464F-B992-F48FA7947F41}" type="slidenum">
              <a:rPr lang="tr-TR" smtClean="0"/>
              <a:pPr>
                <a:defRPr/>
              </a:pPr>
              <a:t>‹#›</a:t>
            </a:fld>
            <a:endParaRPr lang="tr-TR"/>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4 Başlık"/>
          <p:cNvSpPr>
            <a:spLocks noGrp="1"/>
          </p:cNvSpPr>
          <p:nvPr>
            <p:ph type="title"/>
          </p:nvPr>
        </p:nvSpPr>
        <p:spPr/>
        <p:txBody>
          <a:bodyPr>
            <a:normAutofit/>
          </a:bodyPr>
          <a:lstStyle/>
          <a:p>
            <a:r>
              <a:rPr lang="tr-TR" altLang="tr-TR" sz="3600" b="1" dirty="0" smtClean="0">
                <a:solidFill>
                  <a:schemeClr val="bg1"/>
                </a:solidFill>
              </a:rPr>
              <a:t/>
            </a:r>
            <a:br>
              <a:rPr lang="tr-TR" altLang="tr-TR" sz="3600" b="1" dirty="0" smtClean="0">
                <a:solidFill>
                  <a:schemeClr val="bg1"/>
                </a:solidFill>
              </a:rPr>
            </a:br>
            <a:endParaRPr lang="tr-TR" altLang="tr-TR" sz="3600" dirty="0" smtClean="0">
              <a:solidFill>
                <a:schemeClr val="bg1"/>
              </a:solidFill>
            </a:endParaRPr>
          </a:p>
        </p:txBody>
      </p:sp>
      <p:sp>
        <p:nvSpPr>
          <p:cNvPr id="8194" name="2 İçerik Yer Tutucusu"/>
          <p:cNvSpPr>
            <a:spLocks noGrp="1"/>
          </p:cNvSpPr>
          <p:nvPr>
            <p:ph idx="1"/>
          </p:nvPr>
        </p:nvSpPr>
        <p:spPr>
          <a:xfrm>
            <a:off x="467544" y="692696"/>
            <a:ext cx="7315200" cy="3657600"/>
          </a:xfrm>
        </p:spPr>
        <p:txBody>
          <a:bodyPr>
            <a:normAutofit fontScale="92500"/>
          </a:bodyPr>
          <a:lstStyle/>
          <a:p>
            <a:pPr algn="ctr"/>
            <a:endParaRPr lang="tr-TR" altLang="tr-TR" dirty="0" smtClean="0"/>
          </a:p>
          <a:p>
            <a:pPr algn="ctr"/>
            <a:endParaRPr lang="tr-TR" altLang="tr-TR" dirty="0" smtClean="0"/>
          </a:p>
          <a:p>
            <a:pPr algn="ctr">
              <a:buFont typeface="Arial" charset="0"/>
              <a:buNone/>
            </a:pPr>
            <a:r>
              <a:rPr lang="tr-TR" sz="8600" b="1" dirty="0" smtClean="0">
                <a:solidFill>
                  <a:schemeClr val="accent1">
                    <a:lumMod val="75000"/>
                  </a:schemeClr>
                </a:solidFill>
              </a:rPr>
              <a:t>BİLSEM EĞİTİM PROGRAMLARI</a:t>
            </a:r>
            <a:endParaRPr lang="tr-TR" altLang="tr-TR" sz="10400" dirty="0" smtClean="0">
              <a:solidFill>
                <a:schemeClr val="accent1">
                  <a:lumMod val="75000"/>
                </a:schemeClr>
              </a:solidFill>
            </a:endParaRPr>
          </a:p>
        </p:txBody>
      </p:sp>
      <p:sp>
        <p:nvSpPr>
          <p:cNvPr id="2" name="Rectangle 1"/>
          <p:cNvSpPr>
            <a:spLocks noChangeArrowheads="1"/>
          </p:cNvSpPr>
          <p:nvPr/>
        </p:nvSpPr>
        <p:spPr bwMode="auto">
          <a:xfrm>
            <a:off x="1714480" y="4357694"/>
            <a:ext cx="4906132"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2000" b="0" i="1" u="none" strike="noStrike" cap="none" normalizeH="0" baseline="0" dirty="0" smtClean="0">
                <a:ln>
                  <a:noFill/>
                </a:ln>
                <a:solidFill>
                  <a:srgbClr val="141823"/>
                </a:solidFill>
                <a:effectLst/>
                <a:latin typeface="Euphemia" panose="020B0503040102020104" pitchFamily="34" charset="0"/>
                <a:cs typeface="Arabic Typesetting" panose="03020402040406030203" pitchFamily="66" charset="-78"/>
              </a:rPr>
              <a:t>"Burada hiçbir balık uçmaya, hiçbir kuş da yüzmeye zorlanamaz."</a:t>
            </a:r>
            <a:endParaRPr kumimoji="0" lang="tr-TR" altLang="tr-TR" sz="4800" b="0" i="1" u="none" strike="noStrike" cap="none" normalizeH="0" baseline="0" dirty="0" smtClean="0">
              <a:ln>
                <a:noFill/>
              </a:ln>
              <a:solidFill>
                <a:schemeClr val="tx1"/>
              </a:solidFill>
              <a:effectLst/>
              <a:latin typeface="Euphemia" panose="020B0503040102020104" pitchFamily="34" charset="0"/>
              <a:cs typeface="Arabic Typesetting" panose="03020402040406030203" pitchFamily="66" charset="-78"/>
            </a:endParaRPr>
          </a:p>
        </p:txBody>
      </p:sp>
    </p:spTree>
    <p:extLst>
      <p:ext uri="{BB962C8B-B14F-4D97-AF65-F5344CB8AC3E}">
        <p14:creationId xmlns:p14="http://schemas.microsoft.com/office/powerpoint/2010/main" xmlns="" val="38722103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5" name="4 Metin kutusu"/>
          <p:cNvSpPr txBox="1"/>
          <p:nvPr/>
        </p:nvSpPr>
        <p:spPr>
          <a:xfrm>
            <a:off x="0" y="987425"/>
            <a:ext cx="1763713" cy="369888"/>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tr-TR" dirty="0"/>
              <a:t>UYUM</a:t>
            </a:r>
          </a:p>
        </p:txBody>
      </p:sp>
      <p:sp>
        <p:nvSpPr>
          <p:cNvPr id="6" name="5 Metin kutusu"/>
          <p:cNvSpPr txBox="1"/>
          <p:nvPr/>
        </p:nvSpPr>
        <p:spPr>
          <a:xfrm>
            <a:off x="1808163" y="987425"/>
            <a:ext cx="1763712" cy="3698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spcBef>
                <a:spcPts val="0"/>
              </a:spcBef>
              <a:spcAft>
                <a:spcPts val="0"/>
              </a:spcAft>
              <a:defRPr/>
            </a:pPr>
            <a:r>
              <a:rPr lang="tr-TR" dirty="0"/>
              <a:t>DESTEK EĞİTİMİ</a:t>
            </a:r>
          </a:p>
        </p:txBody>
      </p:sp>
      <p:sp>
        <p:nvSpPr>
          <p:cNvPr id="7" name="6 Metin kutusu"/>
          <p:cNvSpPr txBox="1"/>
          <p:nvPr/>
        </p:nvSpPr>
        <p:spPr>
          <a:xfrm>
            <a:off x="3629256" y="987966"/>
            <a:ext cx="1800000" cy="369332"/>
          </a:xfrm>
          <a:prstGeom prst="rect">
            <a:avLst/>
          </a:prstGeom>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tr-TR" dirty="0"/>
              <a:t>BİR. Y. FARK ETT.</a:t>
            </a:r>
          </a:p>
        </p:txBody>
      </p:sp>
      <p:sp>
        <p:nvSpPr>
          <p:cNvPr id="8" name="7 Metin kutusu"/>
          <p:cNvSpPr txBox="1"/>
          <p:nvPr/>
        </p:nvSpPr>
        <p:spPr>
          <a:xfrm>
            <a:off x="5486400" y="987425"/>
            <a:ext cx="180022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fontAlgn="auto">
              <a:spcBef>
                <a:spcPts val="0"/>
              </a:spcBef>
              <a:spcAft>
                <a:spcPts val="0"/>
              </a:spcAft>
              <a:defRPr/>
            </a:pPr>
            <a:r>
              <a:rPr lang="tr-TR" dirty="0"/>
              <a:t>ÖZEL YET. GEL.</a:t>
            </a:r>
          </a:p>
        </p:txBody>
      </p:sp>
      <p:sp>
        <p:nvSpPr>
          <p:cNvPr id="9" name="8 Metin kutusu"/>
          <p:cNvSpPr txBox="1"/>
          <p:nvPr/>
        </p:nvSpPr>
        <p:spPr>
          <a:xfrm>
            <a:off x="7344032" y="987966"/>
            <a:ext cx="1800000" cy="369332"/>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fontAlgn="auto">
              <a:spcBef>
                <a:spcPts val="0"/>
              </a:spcBef>
              <a:spcAft>
                <a:spcPts val="0"/>
              </a:spcAft>
              <a:defRPr/>
            </a:pPr>
            <a:r>
              <a:rPr lang="tr-TR" dirty="0"/>
              <a:t>PROJE</a:t>
            </a:r>
          </a:p>
        </p:txBody>
      </p:sp>
      <p:sp>
        <p:nvSpPr>
          <p:cNvPr id="10" name="9 Köşeleri Yuvarlanmış Dikdörtgen Belirtme Çizgisi"/>
          <p:cNvSpPr/>
          <p:nvPr/>
        </p:nvSpPr>
        <p:spPr>
          <a:xfrm>
            <a:off x="263557" y="1739602"/>
            <a:ext cx="8700931" cy="3921646"/>
          </a:xfrm>
          <a:prstGeom prst="wedgeRoundRectCallout">
            <a:avLst>
              <a:gd name="adj1" fmla="val 19105"/>
              <a:gd name="adj2" fmla="val -58848"/>
              <a:gd name="adj3" fmla="val 16667"/>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tr-TR"/>
          </a:p>
        </p:txBody>
      </p:sp>
      <p:sp>
        <p:nvSpPr>
          <p:cNvPr id="11" name="10 Dikdörtgen"/>
          <p:cNvSpPr/>
          <p:nvPr/>
        </p:nvSpPr>
        <p:spPr>
          <a:xfrm>
            <a:off x="2571736" y="71414"/>
            <a:ext cx="4427495"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tr-TR" sz="5400" b="1" spc="50" dirty="0">
                <a:ln w="11430"/>
                <a:solidFill>
                  <a:schemeClr val="accent2">
                    <a:lumMod val="40000"/>
                    <a:lumOff val="60000"/>
                  </a:schemeClr>
                </a:solidFill>
                <a:effectLst>
                  <a:outerShdw blurRad="76200" dist="50800" dir="5400000" algn="tl" rotWithShape="0">
                    <a:srgbClr val="000000">
                      <a:alpha val="65000"/>
                    </a:srgbClr>
                  </a:outerShdw>
                </a:effectLst>
                <a:latin typeface="+mn-lt"/>
                <a:cs typeface="+mn-cs"/>
              </a:rPr>
              <a:t>PROGRAMLAR</a:t>
            </a:r>
          </a:p>
        </p:txBody>
      </p:sp>
      <p:sp>
        <p:nvSpPr>
          <p:cNvPr id="12" name="11 Metin kutusu"/>
          <p:cNvSpPr txBox="1"/>
          <p:nvPr/>
        </p:nvSpPr>
        <p:spPr>
          <a:xfrm>
            <a:off x="500063" y="2286000"/>
            <a:ext cx="8143875" cy="2862322"/>
          </a:xfrm>
          <a:prstGeom prst="rect">
            <a:avLst/>
          </a:prstGeom>
          <a:noFill/>
        </p:spPr>
        <p:txBody>
          <a:bodyPr>
            <a:spAutoFit/>
          </a:bodyPr>
          <a:lstStyle/>
          <a:p>
            <a:pPr marL="342900" indent="-342900" fontAlgn="auto">
              <a:spcBef>
                <a:spcPts val="0"/>
              </a:spcBef>
              <a:spcAft>
                <a:spcPts val="0"/>
              </a:spcAft>
              <a:buFont typeface="Wingdings" panose="05000000000000000000" pitchFamily="2" charset="2"/>
              <a:buChar char="Ø"/>
              <a:defRPr/>
            </a:pPr>
            <a:r>
              <a:rPr lang="tr-TR" sz="2000" dirty="0" smtClean="0">
                <a:latin typeface="+mn-lt"/>
                <a:cs typeface="+mn-cs"/>
              </a:rPr>
              <a:t>BİLSEM Programlarının dördüncüsüdür.</a:t>
            </a:r>
          </a:p>
          <a:p>
            <a:pPr marL="342900" indent="-342900" fontAlgn="auto">
              <a:spcBef>
                <a:spcPts val="0"/>
              </a:spcBef>
              <a:spcAft>
                <a:spcPts val="0"/>
              </a:spcAft>
              <a:buFont typeface="Wingdings" panose="05000000000000000000" pitchFamily="2" charset="2"/>
              <a:buChar char="Ø"/>
              <a:defRPr/>
            </a:pPr>
            <a:endParaRPr lang="tr-TR" sz="2000" dirty="0" smtClean="0">
              <a:latin typeface="+mn-lt"/>
              <a:cs typeface="+mn-cs"/>
            </a:endParaRPr>
          </a:p>
          <a:p>
            <a:pPr marL="342900" indent="-342900" fontAlgn="auto">
              <a:spcBef>
                <a:spcPts val="0"/>
              </a:spcBef>
              <a:spcAft>
                <a:spcPts val="0"/>
              </a:spcAft>
              <a:buFont typeface="Wingdings" panose="05000000000000000000" pitchFamily="2" charset="2"/>
              <a:buChar char="Ø"/>
              <a:defRPr/>
            </a:pPr>
            <a:r>
              <a:rPr lang="tr-TR" sz="2000" dirty="0" smtClean="0">
                <a:latin typeface="+mn-lt"/>
                <a:cs typeface="+mn-cs"/>
              </a:rPr>
              <a:t>Özel </a:t>
            </a:r>
            <a:r>
              <a:rPr lang="tr-TR" sz="2000" dirty="0">
                <a:latin typeface="+mn-lt"/>
                <a:cs typeface="+mn-cs"/>
              </a:rPr>
              <a:t>Yetenekleri Geliştirme Programı bir alandan haftada 4 saat olmak üzere 2 yılı geçmeyecek şekilde uygulanmaktadır</a:t>
            </a:r>
            <a:r>
              <a:rPr lang="tr-TR" sz="2000" dirty="0" smtClean="0">
                <a:latin typeface="+mn-lt"/>
                <a:cs typeface="+mn-cs"/>
              </a:rPr>
              <a:t>.</a:t>
            </a:r>
          </a:p>
          <a:p>
            <a:pPr marL="342900" indent="-342900" fontAlgn="auto">
              <a:spcBef>
                <a:spcPts val="0"/>
              </a:spcBef>
              <a:spcAft>
                <a:spcPts val="0"/>
              </a:spcAft>
              <a:buFont typeface="Wingdings" panose="05000000000000000000" pitchFamily="2" charset="2"/>
              <a:buChar char="Ø"/>
              <a:defRPr/>
            </a:pPr>
            <a:endParaRPr lang="tr-TR" sz="2000" dirty="0" smtClean="0">
              <a:latin typeface="+mn-lt"/>
              <a:cs typeface="+mn-cs"/>
            </a:endParaRPr>
          </a:p>
          <a:p>
            <a:pPr marL="342900" indent="-342900" fontAlgn="auto">
              <a:spcBef>
                <a:spcPts val="0"/>
              </a:spcBef>
              <a:spcAft>
                <a:spcPts val="0"/>
              </a:spcAft>
              <a:buFont typeface="Wingdings" panose="05000000000000000000" pitchFamily="2" charset="2"/>
              <a:buChar char="Ø"/>
              <a:defRPr/>
            </a:pPr>
            <a:r>
              <a:rPr lang="tr-TR" sz="2000" dirty="0">
                <a:latin typeface="+mn-lt"/>
                <a:cs typeface="+mn-cs"/>
              </a:rPr>
              <a:t>Bu programda, BİLSEM</a:t>
            </a:r>
            <a:r>
              <a:rPr lang="tr-TR" sz="2000" dirty="0" smtClean="0">
                <a:latin typeface="+mn-lt"/>
                <a:cs typeface="+mn-cs"/>
              </a:rPr>
              <a:t>’ e </a:t>
            </a:r>
            <a:r>
              <a:rPr lang="tr-TR" sz="2000" dirty="0">
                <a:latin typeface="+mn-lt"/>
                <a:cs typeface="+mn-cs"/>
              </a:rPr>
              <a:t>soyut ve genel bir zihinsel yetenekle gelen öğrencinin yeteneğinin performansa dönüştüğü özel alan artık tespit edilmiş durumdadır</a:t>
            </a:r>
            <a:r>
              <a:rPr lang="tr-TR" sz="2000" dirty="0" smtClean="0">
                <a:latin typeface="+mn-lt"/>
                <a:cs typeface="+mn-cs"/>
              </a:rPr>
              <a:t>.</a:t>
            </a:r>
          </a:p>
          <a:p>
            <a:pPr fontAlgn="auto">
              <a:spcBef>
                <a:spcPts val="0"/>
              </a:spcBef>
              <a:spcAft>
                <a:spcPts val="0"/>
              </a:spcAft>
              <a:defRPr/>
            </a:pPr>
            <a:endParaRPr lang="tr-TR" sz="2000" dirty="0">
              <a:latin typeface="+mn-lt"/>
              <a:cs typeface="+mn-cs"/>
            </a:endParaRPr>
          </a:p>
        </p:txBody>
      </p:sp>
    </p:spTree>
    <p:extLst>
      <p:ext uri="{BB962C8B-B14F-4D97-AF65-F5344CB8AC3E}">
        <p14:creationId xmlns:p14="http://schemas.microsoft.com/office/powerpoint/2010/main" xmlns="" val="3255934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5" name="4 Metin kutusu"/>
          <p:cNvSpPr txBox="1"/>
          <p:nvPr/>
        </p:nvSpPr>
        <p:spPr>
          <a:xfrm>
            <a:off x="0" y="987425"/>
            <a:ext cx="1763713" cy="369888"/>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tr-TR" dirty="0"/>
              <a:t>UYUM</a:t>
            </a:r>
          </a:p>
        </p:txBody>
      </p:sp>
      <p:sp>
        <p:nvSpPr>
          <p:cNvPr id="6" name="5 Metin kutusu"/>
          <p:cNvSpPr txBox="1"/>
          <p:nvPr/>
        </p:nvSpPr>
        <p:spPr>
          <a:xfrm>
            <a:off x="1808163" y="987425"/>
            <a:ext cx="1763712" cy="3698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spcBef>
                <a:spcPts val="0"/>
              </a:spcBef>
              <a:spcAft>
                <a:spcPts val="0"/>
              </a:spcAft>
              <a:defRPr/>
            </a:pPr>
            <a:r>
              <a:rPr lang="tr-TR" dirty="0"/>
              <a:t>DESTEK EĞİTİMİ</a:t>
            </a:r>
          </a:p>
        </p:txBody>
      </p:sp>
      <p:sp>
        <p:nvSpPr>
          <p:cNvPr id="7" name="6 Metin kutusu"/>
          <p:cNvSpPr txBox="1"/>
          <p:nvPr/>
        </p:nvSpPr>
        <p:spPr>
          <a:xfrm>
            <a:off x="3629256" y="987966"/>
            <a:ext cx="1800000" cy="369332"/>
          </a:xfrm>
          <a:prstGeom prst="rect">
            <a:avLst/>
          </a:prstGeom>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tr-TR" dirty="0"/>
              <a:t>BİR. Y. FARK ETT.</a:t>
            </a:r>
          </a:p>
        </p:txBody>
      </p:sp>
      <p:sp>
        <p:nvSpPr>
          <p:cNvPr id="8" name="7 Metin kutusu"/>
          <p:cNvSpPr txBox="1"/>
          <p:nvPr/>
        </p:nvSpPr>
        <p:spPr>
          <a:xfrm>
            <a:off x="5486400" y="987425"/>
            <a:ext cx="180022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fontAlgn="auto">
              <a:spcBef>
                <a:spcPts val="0"/>
              </a:spcBef>
              <a:spcAft>
                <a:spcPts val="0"/>
              </a:spcAft>
              <a:defRPr/>
            </a:pPr>
            <a:r>
              <a:rPr lang="tr-TR" dirty="0"/>
              <a:t>ÖZEL YET. GEL.</a:t>
            </a:r>
          </a:p>
        </p:txBody>
      </p:sp>
      <p:sp>
        <p:nvSpPr>
          <p:cNvPr id="9" name="8 Metin kutusu"/>
          <p:cNvSpPr txBox="1"/>
          <p:nvPr/>
        </p:nvSpPr>
        <p:spPr>
          <a:xfrm>
            <a:off x="7344032" y="987966"/>
            <a:ext cx="1800000" cy="369332"/>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fontAlgn="auto">
              <a:spcBef>
                <a:spcPts val="0"/>
              </a:spcBef>
              <a:spcAft>
                <a:spcPts val="0"/>
              </a:spcAft>
              <a:defRPr/>
            </a:pPr>
            <a:r>
              <a:rPr lang="tr-TR" dirty="0"/>
              <a:t>PROJE</a:t>
            </a:r>
          </a:p>
        </p:txBody>
      </p:sp>
      <p:sp>
        <p:nvSpPr>
          <p:cNvPr id="10" name="9 Köşeleri Yuvarlanmış Dikdörtgen Belirtme Çizgisi"/>
          <p:cNvSpPr/>
          <p:nvPr/>
        </p:nvSpPr>
        <p:spPr>
          <a:xfrm>
            <a:off x="142875" y="1988840"/>
            <a:ext cx="8858250" cy="4104456"/>
          </a:xfrm>
          <a:prstGeom prst="wedgeRoundRectCallout">
            <a:avLst>
              <a:gd name="adj1" fmla="val 19105"/>
              <a:gd name="adj2" fmla="val -64108"/>
              <a:gd name="adj3" fmla="val 16667"/>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tr-TR"/>
          </a:p>
        </p:txBody>
      </p:sp>
      <p:sp>
        <p:nvSpPr>
          <p:cNvPr id="11" name="10 Dikdörtgen"/>
          <p:cNvSpPr/>
          <p:nvPr/>
        </p:nvSpPr>
        <p:spPr>
          <a:xfrm>
            <a:off x="2571736" y="71414"/>
            <a:ext cx="4427495"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tr-TR" sz="5400" b="1" spc="50" dirty="0">
                <a:ln w="11430"/>
                <a:solidFill>
                  <a:schemeClr val="accent2">
                    <a:lumMod val="40000"/>
                    <a:lumOff val="60000"/>
                  </a:schemeClr>
                </a:solidFill>
                <a:effectLst>
                  <a:outerShdw blurRad="76200" dist="50800" dir="5400000" algn="tl" rotWithShape="0">
                    <a:srgbClr val="000000">
                      <a:alpha val="65000"/>
                    </a:srgbClr>
                  </a:outerShdw>
                </a:effectLst>
                <a:latin typeface="+mn-lt"/>
                <a:cs typeface="+mn-cs"/>
              </a:rPr>
              <a:t>PROGRAMLAR</a:t>
            </a:r>
          </a:p>
        </p:txBody>
      </p:sp>
      <p:sp>
        <p:nvSpPr>
          <p:cNvPr id="12" name="11 Metin kutusu"/>
          <p:cNvSpPr txBox="1"/>
          <p:nvPr/>
        </p:nvSpPr>
        <p:spPr>
          <a:xfrm>
            <a:off x="323528" y="2119412"/>
            <a:ext cx="8143875" cy="4062651"/>
          </a:xfrm>
          <a:prstGeom prst="rect">
            <a:avLst/>
          </a:prstGeom>
          <a:noFill/>
        </p:spPr>
        <p:txBody>
          <a:bodyPr>
            <a:spAutoFit/>
          </a:bodyPr>
          <a:lstStyle/>
          <a:p>
            <a:pPr fontAlgn="auto">
              <a:spcBef>
                <a:spcPts val="0"/>
              </a:spcBef>
              <a:spcAft>
                <a:spcPts val="0"/>
              </a:spcAft>
              <a:defRPr/>
            </a:pPr>
            <a:endParaRPr lang="tr-TR" sz="2000" dirty="0">
              <a:latin typeface="+mn-lt"/>
              <a:cs typeface="+mn-cs"/>
            </a:endParaRPr>
          </a:p>
          <a:p>
            <a:pPr marL="342900" indent="-342900" fontAlgn="auto">
              <a:spcBef>
                <a:spcPts val="0"/>
              </a:spcBef>
              <a:spcAft>
                <a:spcPts val="0"/>
              </a:spcAft>
              <a:buFont typeface="Wingdings" panose="05000000000000000000" pitchFamily="2" charset="2"/>
              <a:buChar char="Ø"/>
              <a:defRPr/>
            </a:pPr>
            <a:r>
              <a:rPr lang="tr-TR" sz="2000" dirty="0">
                <a:latin typeface="+mn-lt"/>
                <a:cs typeface="+mn-cs"/>
              </a:rPr>
              <a:t>Önceki programlar sonucunda öğrencinin yetenekli olduğuna karar verildiği en fazla 2 bilim veya sanat alanında derinlemesine veya ileri düzeyde bilgi, beceri ve davranış kazandırma amaçlanmaktadır</a:t>
            </a:r>
            <a:r>
              <a:rPr lang="tr-TR" sz="2000" dirty="0" smtClean="0">
                <a:latin typeface="+mn-lt"/>
                <a:cs typeface="+mn-cs"/>
              </a:rPr>
              <a:t>.</a:t>
            </a:r>
          </a:p>
          <a:p>
            <a:pPr marL="342900" indent="-342900" fontAlgn="auto">
              <a:spcBef>
                <a:spcPts val="0"/>
              </a:spcBef>
              <a:spcAft>
                <a:spcPts val="0"/>
              </a:spcAft>
              <a:buFont typeface="Wingdings" panose="05000000000000000000" pitchFamily="2" charset="2"/>
              <a:buChar char="Ø"/>
              <a:defRPr/>
            </a:pPr>
            <a:endParaRPr lang="tr-TR" sz="2000" dirty="0">
              <a:latin typeface="+mn-lt"/>
              <a:cs typeface="+mn-cs"/>
            </a:endParaRPr>
          </a:p>
          <a:p>
            <a:pPr marL="342900" indent="-342900" fontAlgn="auto">
              <a:spcBef>
                <a:spcPts val="0"/>
              </a:spcBef>
              <a:spcAft>
                <a:spcPts val="0"/>
              </a:spcAft>
              <a:buFont typeface="Wingdings" panose="05000000000000000000" pitchFamily="2" charset="2"/>
              <a:buChar char="Ø"/>
              <a:defRPr/>
            </a:pPr>
            <a:r>
              <a:rPr lang="tr-TR" sz="2000" dirty="0" smtClean="0">
                <a:latin typeface="+mn-lt"/>
                <a:cs typeface="+mn-cs"/>
              </a:rPr>
              <a:t>Belirlenen </a:t>
            </a:r>
            <a:r>
              <a:rPr lang="tr-TR" sz="2000" dirty="0">
                <a:latin typeface="+mn-lt"/>
                <a:cs typeface="+mn-cs"/>
              </a:rPr>
              <a:t>ve geliştirilmesi amaçlanan özel yetenek alanları şunlardır:</a:t>
            </a:r>
          </a:p>
          <a:p>
            <a:pPr marL="342900" indent="-342900" fontAlgn="auto">
              <a:spcBef>
                <a:spcPts val="0"/>
              </a:spcBef>
              <a:spcAft>
                <a:spcPts val="0"/>
              </a:spcAft>
              <a:buFont typeface="Arial" panose="020B0604020202020204" pitchFamily="34" charset="0"/>
              <a:buChar char="•"/>
              <a:defRPr/>
            </a:pPr>
            <a:r>
              <a:rPr lang="tr-TR" sz="2000" dirty="0">
                <a:latin typeface="+mn-lt"/>
                <a:cs typeface="+mn-cs"/>
              </a:rPr>
              <a:t>Fen Bilimleri</a:t>
            </a:r>
          </a:p>
          <a:p>
            <a:pPr marL="342900" indent="-342900" fontAlgn="auto">
              <a:spcBef>
                <a:spcPts val="0"/>
              </a:spcBef>
              <a:spcAft>
                <a:spcPts val="0"/>
              </a:spcAft>
              <a:buFont typeface="Arial" panose="020B0604020202020204" pitchFamily="34" charset="0"/>
              <a:buChar char="•"/>
              <a:defRPr/>
            </a:pPr>
            <a:r>
              <a:rPr lang="tr-TR" sz="2000" dirty="0">
                <a:latin typeface="+mn-lt"/>
                <a:cs typeface="+mn-cs"/>
              </a:rPr>
              <a:t>Sosyal Bilimler</a:t>
            </a:r>
          </a:p>
          <a:p>
            <a:pPr marL="342900" indent="-342900" fontAlgn="auto">
              <a:spcBef>
                <a:spcPts val="0"/>
              </a:spcBef>
              <a:spcAft>
                <a:spcPts val="0"/>
              </a:spcAft>
              <a:buFont typeface="Arial" panose="020B0604020202020204" pitchFamily="34" charset="0"/>
              <a:buChar char="•"/>
              <a:defRPr/>
            </a:pPr>
            <a:r>
              <a:rPr lang="tr-TR" sz="2000" dirty="0">
                <a:latin typeface="+mn-lt"/>
                <a:cs typeface="+mn-cs"/>
              </a:rPr>
              <a:t>Matematik</a:t>
            </a:r>
          </a:p>
          <a:p>
            <a:pPr marL="342900" indent="-342900" fontAlgn="auto">
              <a:spcBef>
                <a:spcPts val="0"/>
              </a:spcBef>
              <a:spcAft>
                <a:spcPts val="0"/>
              </a:spcAft>
              <a:buFont typeface="Arial" panose="020B0604020202020204" pitchFamily="34" charset="0"/>
              <a:buChar char="•"/>
              <a:defRPr/>
            </a:pPr>
            <a:r>
              <a:rPr lang="tr-TR" sz="2000" dirty="0">
                <a:latin typeface="+mn-lt"/>
                <a:cs typeface="+mn-cs"/>
              </a:rPr>
              <a:t>Müzik</a:t>
            </a:r>
          </a:p>
          <a:p>
            <a:pPr marL="342900" indent="-342900" fontAlgn="auto">
              <a:spcBef>
                <a:spcPts val="0"/>
              </a:spcBef>
              <a:spcAft>
                <a:spcPts val="0"/>
              </a:spcAft>
              <a:buFont typeface="Arial" panose="020B0604020202020204" pitchFamily="34" charset="0"/>
              <a:buChar char="•"/>
              <a:defRPr/>
            </a:pPr>
            <a:r>
              <a:rPr lang="tr-TR" sz="2000" dirty="0">
                <a:latin typeface="+mn-lt"/>
                <a:cs typeface="+mn-cs"/>
              </a:rPr>
              <a:t>Görsel Sanatlar</a:t>
            </a:r>
          </a:p>
          <a:p>
            <a:pPr marL="342900" indent="-342900" fontAlgn="auto">
              <a:spcBef>
                <a:spcPts val="0"/>
              </a:spcBef>
              <a:spcAft>
                <a:spcPts val="0"/>
              </a:spcAft>
              <a:buFont typeface="Arial" panose="020B0604020202020204" pitchFamily="34" charset="0"/>
              <a:buChar char="•"/>
              <a:defRPr/>
            </a:pPr>
            <a:r>
              <a:rPr lang="tr-TR" sz="2000" dirty="0">
                <a:latin typeface="+mn-lt"/>
                <a:cs typeface="+mn-cs"/>
              </a:rPr>
              <a:t>Dil </a:t>
            </a:r>
            <a:r>
              <a:rPr lang="tr-TR" sz="2000" dirty="0" smtClean="0">
                <a:latin typeface="+mn-lt"/>
                <a:cs typeface="+mn-cs"/>
              </a:rPr>
              <a:t>Sanatları</a:t>
            </a:r>
            <a:endParaRPr lang="tr-TR" sz="2400" dirty="0">
              <a:latin typeface="+mn-lt"/>
              <a:cs typeface="+mn-cs"/>
            </a:endParaRPr>
          </a:p>
          <a:p>
            <a:pPr fontAlgn="auto">
              <a:spcBef>
                <a:spcPts val="0"/>
              </a:spcBef>
              <a:spcAft>
                <a:spcPts val="0"/>
              </a:spcAft>
              <a:defRPr/>
            </a:pPr>
            <a:endParaRPr lang="tr-TR" dirty="0">
              <a:latin typeface="+mn-lt"/>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5" name="4 Metin kutusu"/>
          <p:cNvSpPr txBox="1"/>
          <p:nvPr/>
        </p:nvSpPr>
        <p:spPr>
          <a:xfrm>
            <a:off x="0" y="987425"/>
            <a:ext cx="1763713" cy="369888"/>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tr-TR" dirty="0"/>
              <a:t>UYUM</a:t>
            </a:r>
          </a:p>
        </p:txBody>
      </p:sp>
      <p:sp>
        <p:nvSpPr>
          <p:cNvPr id="6" name="5 Metin kutusu"/>
          <p:cNvSpPr txBox="1"/>
          <p:nvPr/>
        </p:nvSpPr>
        <p:spPr>
          <a:xfrm>
            <a:off x="1808163" y="987425"/>
            <a:ext cx="1763712" cy="3698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spcBef>
                <a:spcPts val="0"/>
              </a:spcBef>
              <a:spcAft>
                <a:spcPts val="0"/>
              </a:spcAft>
              <a:defRPr/>
            </a:pPr>
            <a:r>
              <a:rPr lang="tr-TR" dirty="0"/>
              <a:t>DESTEK EĞİTİMİ</a:t>
            </a:r>
          </a:p>
        </p:txBody>
      </p:sp>
      <p:sp>
        <p:nvSpPr>
          <p:cNvPr id="7" name="6 Metin kutusu"/>
          <p:cNvSpPr txBox="1"/>
          <p:nvPr/>
        </p:nvSpPr>
        <p:spPr>
          <a:xfrm>
            <a:off x="3629256" y="987966"/>
            <a:ext cx="1800000" cy="369332"/>
          </a:xfrm>
          <a:prstGeom prst="rect">
            <a:avLst/>
          </a:prstGeom>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tr-TR" dirty="0"/>
              <a:t>BİR. Y. FARK ETT.</a:t>
            </a:r>
          </a:p>
        </p:txBody>
      </p:sp>
      <p:sp>
        <p:nvSpPr>
          <p:cNvPr id="8" name="7 Metin kutusu"/>
          <p:cNvSpPr txBox="1"/>
          <p:nvPr/>
        </p:nvSpPr>
        <p:spPr>
          <a:xfrm>
            <a:off x="5486400" y="987425"/>
            <a:ext cx="180022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fontAlgn="auto">
              <a:spcBef>
                <a:spcPts val="0"/>
              </a:spcBef>
              <a:spcAft>
                <a:spcPts val="0"/>
              </a:spcAft>
              <a:defRPr/>
            </a:pPr>
            <a:r>
              <a:rPr lang="tr-TR" dirty="0"/>
              <a:t>ÖZEL YET. GEL.</a:t>
            </a:r>
          </a:p>
        </p:txBody>
      </p:sp>
      <p:sp>
        <p:nvSpPr>
          <p:cNvPr id="9" name="8 Metin kutusu"/>
          <p:cNvSpPr txBox="1"/>
          <p:nvPr/>
        </p:nvSpPr>
        <p:spPr>
          <a:xfrm>
            <a:off x="7344032" y="987966"/>
            <a:ext cx="1800000" cy="369332"/>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fontAlgn="auto">
              <a:spcBef>
                <a:spcPts val="0"/>
              </a:spcBef>
              <a:spcAft>
                <a:spcPts val="0"/>
              </a:spcAft>
              <a:defRPr/>
            </a:pPr>
            <a:r>
              <a:rPr lang="tr-TR" dirty="0"/>
              <a:t>PROJE</a:t>
            </a:r>
          </a:p>
        </p:txBody>
      </p:sp>
      <p:sp>
        <p:nvSpPr>
          <p:cNvPr id="10" name="9 Köşeleri Yuvarlanmış Dikdörtgen Belirtme Çizgisi"/>
          <p:cNvSpPr/>
          <p:nvPr/>
        </p:nvSpPr>
        <p:spPr>
          <a:xfrm>
            <a:off x="142875" y="1785939"/>
            <a:ext cx="8858250" cy="4379365"/>
          </a:xfrm>
          <a:prstGeom prst="wedgeRoundRectCallout">
            <a:avLst>
              <a:gd name="adj1" fmla="val 41561"/>
              <a:gd name="adj2" fmla="val -59173"/>
              <a:gd name="adj3" fmla="val 16667"/>
            </a:avLst>
          </a:prstGeom>
        </p:spPr>
        <p:style>
          <a:lnRef idx="1">
            <a:schemeClr val="accent5"/>
          </a:lnRef>
          <a:fillRef idx="3">
            <a:schemeClr val="accent5"/>
          </a:fillRef>
          <a:effectRef idx="2">
            <a:schemeClr val="accent5"/>
          </a:effectRef>
          <a:fontRef idx="minor">
            <a:schemeClr val="lt1"/>
          </a:fontRef>
        </p:style>
        <p:txBody>
          <a:bodyPr anchor="ctr"/>
          <a:lstStyle/>
          <a:p>
            <a:pPr marL="342900" indent="-342900">
              <a:buFont typeface="Wingdings" panose="05000000000000000000" pitchFamily="2" charset="2"/>
              <a:buChar char="Ø"/>
            </a:pPr>
            <a:r>
              <a:rPr lang="tr-TR" sz="2000" dirty="0">
                <a:solidFill>
                  <a:schemeClr val="tx1"/>
                </a:solidFill>
              </a:rPr>
              <a:t>Proje üretimi süreci haftalık 1 ile 4 ders saati arasında olacak şekilde uygulanmaktadır.</a:t>
            </a:r>
          </a:p>
          <a:p>
            <a:pPr marL="342900" indent="-342900">
              <a:buFont typeface="Wingdings" panose="05000000000000000000" pitchFamily="2" charset="2"/>
              <a:buChar char="Ø"/>
            </a:pPr>
            <a:r>
              <a:rPr lang="tr-TR" sz="2000" dirty="0">
                <a:solidFill>
                  <a:schemeClr val="tx1"/>
                </a:solidFill>
              </a:rPr>
              <a:t>Bu programda, öğrenciler ilgi, yetenek ve tercihlerine göre proje gruplarına ayrılır ve kendi seçtikleri proje üzerinde çalışarak disiplinler arası çalışma ve farklı becerilerin sentezini gerçekleştirmeye yönelik projeler hazırlanır. </a:t>
            </a:r>
            <a:endParaRPr lang="tr-TR" sz="2000" dirty="0" smtClean="0">
              <a:solidFill>
                <a:schemeClr val="tx1"/>
              </a:solidFill>
            </a:endParaRPr>
          </a:p>
          <a:p>
            <a:pPr marL="342900" indent="-342900">
              <a:buFont typeface="Wingdings" panose="05000000000000000000" pitchFamily="2" charset="2"/>
              <a:buChar char="Ø"/>
            </a:pPr>
            <a:endParaRPr lang="tr-TR" sz="2000" dirty="0" smtClean="0">
              <a:solidFill>
                <a:schemeClr val="tx1"/>
              </a:solidFill>
            </a:endParaRPr>
          </a:p>
          <a:p>
            <a:pPr marL="342900" indent="-342900">
              <a:buFont typeface="Wingdings" panose="05000000000000000000" pitchFamily="2" charset="2"/>
              <a:buChar char="Ø"/>
            </a:pPr>
            <a:r>
              <a:rPr lang="tr-TR" sz="2000" dirty="0">
                <a:solidFill>
                  <a:schemeClr val="tx1"/>
                </a:solidFill>
              </a:rPr>
              <a:t>Öğrencilerin danışman öğretmenler rehberliğinde kendi seçecekleri projeler doğrultusunda çalışmaları, geliştirdikleri çözüm uygulamaları ve bu süreç içerisinde öğrenmeleri temel alınır</a:t>
            </a:r>
            <a:r>
              <a:rPr lang="tr-TR" sz="2000" dirty="0" smtClean="0">
                <a:solidFill>
                  <a:schemeClr val="tx1"/>
                </a:solidFill>
              </a:rPr>
              <a:t>.</a:t>
            </a:r>
          </a:p>
          <a:p>
            <a:pPr marL="342900" indent="-342900" fontAlgn="auto">
              <a:spcBef>
                <a:spcPts val="0"/>
              </a:spcBef>
              <a:spcAft>
                <a:spcPts val="0"/>
              </a:spcAft>
              <a:buFont typeface="Wingdings" panose="05000000000000000000" pitchFamily="2" charset="2"/>
              <a:buChar char="Ø"/>
              <a:defRPr/>
            </a:pPr>
            <a:endParaRPr lang="tr-TR" sz="2000" dirty="0" smtClean="0">
              <a:solidFill>
                <a:schemeClr val="tx1"/>
              </a:solidFill>
            </a:endParaRPr>
          </a:p>
          <a:p>
            <a:pPr marL="342900" indent="-342900" fontAlgn="auto">
              <a:spcBef>
                <a:spcPts val="0"/>
              </a:spcBef>
              <a:spcAft>
                <a:spcPts val="0"/>
              </a:spcAft>
              <a:buFont typeface="Wingdings" panose="05000000000000000000" pitchFamily="2" charset="2"/>
              <a:buChar char="Ø"/>
              <a:defRPr/>
            </a:pPr>
            <a:r>
              <a:rPr lang="tr-TR" sz="2000" dirty="0" smtClean="0">
                <a:solidFill>
                  <a:schemeClr val="tx1"/>
                </a:solidFill>
              </a:rPr>
              <a:t>Amaç süreç becerisi kazandırmaktır, buluş </a:t>
            </a:r>
            <a:r>
              <a:rPr lang="tr-TR" sz="2000" dirty="0">
                <a:solidFill>
                  <a:schemeClr val="tx1"/>
                </a:solidFill>
              </a:rPr>
              <a:t>yapmak değildir.</a:t>
            </a:r>
          </a:p>
          <a:p>
            <a:pPr marL="285750" indent="-285750">
              <a:buFont typeface="Wingdings" panose="05000000000000000000" pitchFamily="2" charset="2"/>
              <a:buChar char="Ø"/>
            </a:pPr>
            <a:endParaRPr lang="tr-TR" dirty="0"/>
          </a:p>
          <a:p>
            <a:pPr marL="285750" indent="-285750">
              <a:buFont typeface="Wingdings" panose="05000000000000000000" pitchFamily="2" charset="2"/>
              <a:buChar char="Ø"/>
            </a:pPr>
            <a:endParaRPr lang="tr-TR" dirty="0"/>
          </a:p>
        </p:txBody>
      </p:sp>
      <p:sp>
        <p:nvSpPr>
          <p:cNvPr id="12" name="11 Dikdörtgen"/>
          <p:cNvSpPr/>
          <p:nvPr/>
        </p:nvSpPr>
        <p:spPr>
          <a:xfrm>
            <a:off x="2357422" y="0"/>
            <a:ext cx="4427494"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tr-TR" sz="5400" b="1" spc="50" dirty="0">
                <a:ln w="11430"/>
                <a:solidFill>
                  <a:schemeClr val="accent5">
                    <a:lumMod val="75000"/>
                  </a:schemeClr>
                </a:solidFill>
                <a:effectLst>
                  <a:outerShdw blurRad="76200" dist="50800" dir="5400000" algn="tl" rotWithShape="0">
                    <a:srgbClr val="000000">
                      <a:alpha val="65000"/>
                    </a:srgbClr>
                  </a:outerShdw>
                </a:effectLst>
                <a:latin typeface="+mn-lt"/>
                <a:cs typeface="+mn-cs"/>
              </a:rPr>
              <a:t>PROGRAMLAR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298"/>
          </a:xfrm>
          <a:prstGeom prst="rect">
            <a:avLst/>
          </a:prstGeom>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tr-TR"/>
          </a:p>
        </p:txBody>
      </p:sp>
      <p:sp>
        <p:nvSpPr>
          <p:cNvPr id="5" name="4 Metin kutusu"/>
          <p:cNvSpPr txBox="1"/>
          <p:nvPr/>
        </p:nvSpPr>
        <p:spPr>
          <a:xfrm>
            <a:off x="53975" y="987425"/>
            <a:ext cx="2160588" cy="369888"/>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tr-TR" dirty="0"/>
              <a:t>BİREYSEL ETK.</a:t>
            </a:r>
          </a:p>
        </p:txBody>
      </p:sp>
      <p:sp>
        <p:nvSpPr>
          <p:cNvPr id="6" name="5 Metin kutusu"/>
          <p:cNvSpPr txBox="1"/>
          <p:nvPr/>
        </p:nvSpPr>
        <p:spPr>
          <a:xfrm>
            <a:off x="2339975" y="987425"/>
            <a:ext cx="2160588" cy="369888"/>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fontAlgn="auto">
              <a:spcBef>
                <a:spcPts val="0"/>
              </a:spcBef>
              <a:spcAft>
                <a:spcPts val="0"/>
              </a:spcAft>
              <a:defRPr/>
            </a:pPr>
            <a:r>
              <a:rPr lang="tr-TR" dirty="0"/>
              <a:t>GRUP ETK.</a:t>
            </a:r>
          </a:p>
        </p:txBody>
      </p:sp>
      <p:sp>
        <p:nvSpPr>
          <p:cNvPr id="7" name="6 Metin kutusu"/>
          <p:cNvSpPr txBox="1"/>
          <p:nvPr/>
        </p:nvSpPr>
        <p:spPr>
          <a:xfrm>
            <a:off x="4625975" y="987425"/>
            <a:ext cx="2160588" cy="369888"/>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tr-TR" dirty="0"/>
              <a:t>SOSYAL FAALİYET</a:t>
            </a:r>
          </a:p>
        </p:txBody>
      </p:sp>
      <p:sp>
        <p:nvSpPr>
          <p:cNvPr id="8" name="7 Metin kutusu"/>
          <p:cNvSpPr txBox="1"/>
          <p:nvPr/>
        </p:nvSpPr>
        <p:spPr>
          <a:xfrm>
            <a:off x="6911975" y="987425"/>
            <a:ext cx="2160588" cy="3698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fontAlgn="auto">
              <a:spcBef>
                <a:spcPts val="0"/>
              </a:spcBef>
              <a:spcAft>
                <a:spcPts val="0"/>
              </a:spcAft>
              <a:defRPr/>
            </a:pPr>
            <a:r>
              <a:rPr lang="tr-TR" dirty="0"/>
              <a:t>KURUM DIŞI UYG</a:t>
            </a:r>
          </a:p>
        </p:txBody>
      </p:sp>
      <p:sp>
        <p:nvSpPr>
          <p:cNvPr id="10" name="9 Köşeleri Yuvarlanmış Dikdörtgen Belirtme Çizgisi"/>
          <p:cNvSpPr/>
          <p:nvPr/>
        </p:nvSpPr>
        <p:spPr>
          <a:xfrm>
            <a:off x="71438" y="1785939"/>
            <a:ext cx="2143125" cy="4451374"/>
          </a:xfrm>
          <a:prstGeom prst="wedgeRoundRectCallout">
            <a:avLst>
              <a:gd name="adj1" fmla="val -859"/>
              <a:gd name="adj2" fmla="val -57674"/>
              <a:gd name="adj3" fmla="val 16667"/>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tr-TR" dirty="0"/>
              <a:t>Çok üst düzey veya alt düzeyde olan öğrencilere yapılan çalışmalardır.</a:t>
            </a:r>
          </a:p>
          <a:p>
            <a:pPr algn="ctr" fontAlgn="auto">
              <a:spcBef>
                <a:spcPts val="0"/>
              </a:spcBef>
              <a:spcAft>
                <a:spcPts val="0"/>
              </a:spcAft>
              <a:defRPr/>
            </a:pPr>
            <a:endParaRPr lang="tr-TR" dirty="0"/>
          </a:p>
        </p:txBody>
      </p:sp>
      <p:sp>
        <p:nvSpPr>
          <p:cNvPr id="12" name="11 Dikdörtgen"/>
          <p:cNvSpPr/>
          <p:nvPr/>
        </p:nvSpPr>
        <p:spPr>
          <a:xfrm>
            <a:off x="2357422" y="0"/>
            <a:ext cx="3833102"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tr-TR" sz="5400" b="1" spc="50" dirty="0">
                <a:ln w="11430"/>
                <a:solidFill>
                  <a:schemeClr val="accent2">
                    <a:lumMod val="20000"/>
                    <a:lumOff val="80000"/>
                  </a:schemeClr>
                </a:solidFill>
                <a:effectLst>
                  <a:outerShdw blurRad="76200" dist="50800" dir="5400000" algn="tl" rotWithShape="0">
                    <a:srgbClr val="000000">
                      <a:alpha val="65000"/>
                    </a:srgbClr>
                  </a:outerShdw>
                </a:effectLst>
                <a:latin typeface="+mn-lt"/>
                <a:cs typeface="+mn-cs"/>
              </a:rPr>
              <a:t>ETKİNLİKLER</a:t>
            </a:r>
          </a:p>
        </p:txBody>
      </p:sp>
      <p:sp>
        <p:nvSpPr>
          <p:cNvPr id="11" name="10 Köşeleri Yuvarlanmış Dikdörtgen Belirtme Çizgisi"/>
          <p:cNvSpPr/>
          <p:nvPr/>
        </p:nvSpPr>
        <p:spPr>
          <a:xfrm>
            <a:off x="2357438" y="1785938"/>
            <a:ext cx="2071687" cy="4451375"/>
          </a:xfrm>
          <a:prstGeom prst="wedgeRoundRectCallout">
            <a:avLst>
              <a:gd name="adj1" fmla="val 569"/>
              <a:gd name="adj2" fmla="val -58220"/>
              <a:gd name="adj3" fmla="val 16667"/>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tr-TR" dirty="0"/>
              <a:t>Sosyal ve duygusal gelişim için akranlarıyla birlikte, yetenekleri dikkate alınarak önceden planlanmış etkinliklerdir.</a:t>
            </a:r>
          </a:p>
        </p:txBody>
      </p:sp>
      <p:sp>
        <p:nvSpPr>
          <p:cNvPr id="13" name="12 Köşeleri Yuvarlanmış Dikdörtgen Belirtme Çizgisi"/>
          <p:cNvSpPr/>
          <p:nvPr/>
        </p:nvSpPr>
        <p:spPr>
          <a:xfrm>
            <a:off x="4643438" y="1785938"/>
            <a:ext cx="2143125" cy="4451375"/>
          </a:xfrm>
          <a:prstGeom prst="wedgeRoundRectCallout">
            <a:avLst>
              <a:gd name="adj1" fmla="val -5878"/>
              <a:gd name="adj2" fmla="val -58765"/>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tr-TR" dirty="0"/>
              <a:t>Öğrenciler, </a:t>
            </a:r>
            <a:r>
              <a:rPr lang="tr-TR" dirty="0" smtClean="0"/>
              <a:t>aile</a:t>
            </a:r>
            <a:r>
              <a:rPr lang="tr-TR" dirty="0"/>
              <a:t> </a:t>
            </a:r>
            <a:r>
              <a:rPr lang="tr-TR" dirty="0" smtClean="0"/>
              <a:t>ve </a:t>
            </a:r>
            <a:r>
              <a:rPr lang="tr-TR" dirty="0"/>
              <a:t>toplum önünde yeteneklerin sergilendiği, özgüven gelişimi için sık yapılması gereken faaliyetlerdendir.</a:t>
            </a:r>
          </a:p>
        </p:txBody>
      </p:sp>
      <p:sp>
        <p:nvSpPr>
          <p:cNvPr id="14" name="13 Köşeleri Yuvarlanmış Dikdörtgen Belirtme Çizgisi"/>
          <p:cNvSpPr/>
          <p:nvPr/>
        </p:nvSpPr>
        <p:spPr>
          <a:xfrm>
            <a:off x="6929438" y="1785938"/>
            <a:ext cx="2071687" cy="4451375"/>
          </a:xfrm>
          <a:prstGeom prst="wedgeRoundRectCallout">
            <a:avLst>
              <a:gd name="adj1" fmla="val 2517"/>
              <a:gd name="adj2" fmla="val -58220"/>
              <a:gd name="adj3" fmla="val 16667"/>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tr-TR" dirty="0"/>
              <a:t>BİLSEM </a:t>
            </a:r>
            <a:r>
              <a:rPr lang="tr-TR" dirty="0" smtClean="0"/>
              <a:t>,Milli </a:t>
            </a:r>
            <a:r>
              <a:rPr lang="tr-TR" dirty="0"/>
              <a:t>Eğitim Bakanlığı kurumlarından dışa en çok bağımlı olan kurumdur. Dış destek çok önemlidir.</a:t>
            </a:r>
          </a:p>
        </p:txBody>
      </p:sp>
    </p:spTree>
    <p:extLst>
      <p:ext uri="{BB962C8B-B14F-4D97-AF65-F5344CB8AC3E}">
        <p14:creationId xmlns:p14="http://schemas.microsoft.com/office/powerpoint/2010/main" xmlns="" val="3133562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298"/>
          </a:xfrm>
          <a:prstGeom prst="rect">
            <a:avLst/>
          </a:prstGeom>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tr-TR"/>
          </a:p>
        </p:txBody>
      </p:sp>
      <p:sp>
        <p:nvSpPr>
          <p:cNvPr id="5" name="4 Metin kutusu"/>
          <p:cNvSpPr txBox="1"/>
          <p:nvPr/>
        </p:nvSpPr>
        <p:spPr>
          <a:xfrm>
            <a:off x="0" y="987425"/>
            <a:ext cx="2160588" cy="369888"/>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tr-TR" dirty="0"/>
              <a:t>ATÖLYE ÇALIŞ.</a:t>
            </a:r>
          </a:p>
        </p:txBody>
      </p:sp>
      <p:sp>
        <p:nvSpPr>
          <p:cNvPr id="6" name="5 Metin kutusu"/>
          <p:cNvSpPr txBox="1"/>
          <p:nvPr/>
        </p:nvSpPr>
        <p:spPr>
          <a:xfrm>
            <a:off x="2268538" y="1000125"/>
            <a:ext cx="2160587" cy="369888"/>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fontAlgn="auto">
              <a:spcBef>
                <a:spcPts val="0"/>
              </a:spcBef>
              <a:spcAft>
                <a:spcPts val="0"/>
              </a:spcAft>
              <a:defRPr/>
            </a:pPr>
            <a:r>
              <a:rPr lang="tr-TR" dirty="0"/>
              <a:t>KULÜP ÇALIŞMA.</a:t>
            </a:r>
          </a:p>
        </p:txBody>
      </p:sp>
      <p:sp>
        <p:nvSpPr>
          <p:cNvPr id="7" name="6 Metin kutusu"/>
          <p:cNvSpPr txBox="1"/>
          <p:nvPr/>
        </p:nvSpPr>
        <p:spPr>
          <a:xfrm>
            <a:off x="4554538" y="1000125"/>
            <a:ext cx="2160587" cy="369888"/>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tr-TR" dirty="0"/>
              <a:t>KAMPLAR</a:t>
            </a:r>
          </a:p>
        </p:txBody>
      </p:sp>
      <p:sp>
        <p:nvSpPr>
          <p:cNvPr id="8" name="7 Metin kutusu"/>
          <p:cNvSpPr txBox="1"/>
          <p:nvPr/>
        </p:nvSpPr>
        <p:spPr>
          <a:xfrm>
            <a:off x="6840538" y="1000125"/>
            <a:ext cx="2160587" cy="3698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fontAlgn="auto">
              <a:spcBef>
                <a:spcPts val="0"/>
              </a:spcBef>
              <a:spcAft>
                <a:spcPts val="0"/>
              </a:spcAft>
              <a:defRPr/>
            </a:pPr>
            <a:r>
              <a:rPr lang="tr-TR" dirty="0"/>
              <a:t>ORGANİZASYON</a:t>
            </a:r>
          </a:p>
        </p:txBody>
      </p:sp>
      <p:sp>
        <p:nvSpPr>
          <p:cNvPr id="10" name="9 Köşeleri Yuvarlanmış Dikdörtgen Belirtme Çizgisi"/>
          <p:cNvSpPr/>
          <p:nvPr/>
        </p:nvSpPr>
        <p:spPr>
          <a:xfrm>
            <a:off x="71438" y="1785939"/>
            <a:ext cx="2071687" cy="4379366"/>
          </a:xfrm>
          <a:prstGeom prst="wedgeRoundRectCallout">
            <a:avLst>
              <a:gd name="adj1" fmla="val -3325"/>
              <a:gd name="adj2" fmla="val -57401"/>
              <a:gd name="adj3" fmla="val 16667"/>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tr-TR" dirty="0" err="1"/>
              <a:t>Psikomotor</a:t>
            </a:r>
            <a:r>
              <a:rPr lang="tr-TR" dirty="0"/>
              <a:t> özellikleri geliştirir. Özgüven sağlar. Malzeme bilgisi artar.</a:t>
            </a:r>
          </a:p>
          <a:p>
            <a:pPr algn="ctr" fontAlgn="auto">
              <a:spcBef>
                <a:spcPts val="0"/>
              </a:spcBef>
              <a:spcAft>
                <a:spcPts val="0"/>
              </a:spcAft>
              <a:defRPr/>
            </a:pPr>
            <a:endParaRPr lang="tr-TR" dirty="0"/>
          </a:p>
        </p:txBody>
      </p:sp>
      <p:sp>
        <p:nvSpPr>
          <p:cNvPr id="12" name="11 Dikdörtgen"/>
          <p:cNvSpPr/>
          <p:nvPr/>
        </p:nvSpPr>
        <p:spPr>
          <a:xfrm>
            <a:off x="2357422" y="0"/>
            <a:ext cx="4774256"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tr-TR" sz="5400" b="1" spc="50" dirty="0">
                <a:ln w="11430"/>
                <a:solidFill>
                  <a:schemeClr val="accent2">
                    <a:lumMod val="20000"/>
                    <a:lumOff val="80000"/>
                  </a:schemeClr>
                </a:solidFill>
                <a:effectLst>
                  <a:outerShdw blurRad="76200" dist="50800" dir="5400000" algn="tl" rotWithShape="0">
                    <a:srgbClr val="000000">
                      <a:alpha val="65000"/>
                    </a:srgbClr>
                  </a:outerShdw>
                </a:effectLst>
                <a:latin typeface="+mn-lt"/>
                <a:cs typeface="+mn-cs"/>
              </a:rPr>
              <a:t>UYGULAMALAR</a:t>
            </a:r>
          </a:p>
        </p:txBody>
      </p:sp>
      <p:sp>
        <p:nvSpPr>
          <p:cNvPr id="11" name="10 Köşeleri Yuvarlanmış Dikdörtgen Belirtme Çizgisi"/>
          <p:cNvSpPr/>
          <p:nvPr/>
        </p:nvSpPr>
        <p:spPr>
          <a:xfrm>
            <a:off x="2214563" y="1785938"/>
            <a:ext cx="2214562" cy="4379367"/>
          </a:xfrm>
          <a:prstGeom prst="wedgeRoundRectCallout">
            <a:avLst>
              <a:gd name="adj1" fmla="val -5838"/>
              <a:gd name="adj2" fmla="val -57401"/>
              <a:gd name="adj3" fmla="val 16667"/>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tr-TR" dirty="0"/>
              <a:t>Öğrenciler arası işbirliğini artırır. Büyük küçük öğrencilerin bir araya gelmesini sağlar, etkileşim artar, özgüveni en üst düzeye çıkarır, iletişim ortamlarının oluşmasını sağlar…</a:t>
            </a:r>
          </a:p>
        </p:txBody>
      </p:sp>
      <p:sp>
        <p:nvSpPr>
          <p:cNvPr id="13" name="12 Köşeleri Yuvarlanmış Dikdörtgen Belirtme Çizgisi"/>
          <p:cNvSpPr/>
          <p:nvPr/>
        </p:nvSpPr>
        <p:spPr>
          <a:xfrm>
            <a:off x="4572000" y="1785938"/>
            <a:ext cx="2143125" cy="4379367"/>
          </a:xfrm>
          <a:prstGeom prst="wedgeRoundRectCallout">
            <a:avLst>
              <a:gd name="adj1" fmla="val -4623"/>
              <a:gd name="adj2" fmla="val -57401"/>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tr-TR" dirty="0"/>
              <a:t>Sosyal gelişim, paylaşım, özgüven gelişimi, birlikte yaşam kültürü oluşturma, öğretmenlerin öğrencileri çok yönlü tanımalarına fırsat </a:t>
            </a:r>
            <a:r>
              <a:rPr lang="tr-TR" dirty="0" smtClean="0"/>
              <a:t>verme </a:t>
            </a:r>
            <a:r>
              <a:rPr lang="tr-TR" dirty="0"/>
              <a:t>gibi</a:t>
            </a:r>
          </a:p>
        </p:txBody>
      </p:sp>
      <p:sp>
        <p:nvSpPr>
          <p:cNvPr id="15" name="14 Köşeleri Yuvarlanmış Dikdörtgen Belirtme Çizgisi"/>
          <p:cNvSpPr/>
          <p:nvPr/>
        </p:nvSpPr>
        <p:spPr>
          <a:xfrm>
            <a:off x="6858000" y="1714500"/>
            <a:ext cx="2214563" cy="4450805"/>
          </a:xfrm>
          <a:prstGeom prst="wedgeRoundRectCallout">
            <a:avLst>
              <a:gd name="adj1" fmla="val -7659"/>
              <a:gd name="adj2" fmla="val -56583"/>
              <a:gd name="adj3" fmla="val 16667"/>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tr-TR" dirty="0"/>
              <a:t>Yaratıcılık, problem çözme, bilimsel çalışma, iletişim </a:t>
            </a:r>
            <a:r>
              <a:rPr lang="tr-TR" dirty="0" smtClean="0"/>
              <a:t>becerileri gibi </a:t>
            </a:r>
            <a:r>
              <a:rPr lang="tr-TR" dirty="0"/>
              <a:t>birçok özelliklerin gelişmesini sağlar.</a:t>
            </a:r>
          </a:p>
        </p:txBody>
      </p:sp>
    </p:spTree>
    <p:extLst>
      <p:ext uri="{BB962C8B-B14F-4D97-AF65-F5344CB8AC3E}">
        <p14:creationId xmlns:p14="http://schemas.microsoft.com/office/powerpoint/2010/main" xmlns="" val="1557530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75" y="928688"/>
            <a:ext cx="7772400" cy="1798637"/>
          </a:xfrm>
        </p:spPr>
        <p:txBody>
          <a:bodyPr rtlCol="0">
            <a:normAutofit/>
          </a:bodyPr>
          <a:lstStyle/>
          <a:p>
            <a:pPr eaLnBrk="1" fontAlgn="auto" hangingPunct="1">
              <a:spcAft>
                <a:spcPts val="0"/>
              </a:spcAft>
              <a:defRPr/>
            </a:pPr>
            <a:r>
              <a:rPr lang="tr-TR" dirty="0" smtClean="0">
                <a:effectLst>
                  <a:outerShdw blurRad="38100" dist="38100" dir="2700000" algn="tl">
                    <a:srgbClr val="000000">
                      <a:alpha val="43137"/>
                    </a:srgbClr>
                  </a:outerShdw>
                </a:effectLst>
              </a:rPr>
              <a:t>BİLİM ve SANAT MERKEZİ</a:t>
            </a:r>
            <a:endParaRPr lang="tr-TR" dirty="0">
              <a:effectLst>
                <a:outerShdw blurRad="38100" dist="38100" dir="2700000" algn="tl">
                  <a:srgbClr val="000000">
                    <a:alpha val="43137"/>
                  </a:srgbClr>
                </a:outerShdw>
              </a:effectLst>
            </a:endParaRPr>
          </a:p>
        </p:txBody>
      </p:sp>
      <p:graphicFrame>
        <p:nvGraphicFramePr>
          <p:cNvPr id="4" name="3 Diyagram"/>
          <p:cNvGraphicFramePr/>
          <p:nvPr>
            <p:extLst>
              <p:ext uri="{D42A27DB-BD31-4B8C-83A1-F6EECF244321}">
                <p14:modId xmlns:p14="http://schemas.microsoft.com/office/powerpoint/2010/main" xmlns="" val="3008031602"/>
              </p:ext>
            </p:extLst>
          </p:nvPr>
        </p:nvGraphicFramePr>
        <p:xfrm>
          <a:off x="428596" y="357166"/>
          <a:ext cx="8501122"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83047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çerik Yer Tutucusu 8"/>
          <p:cNvGraphicFramePr>
            <a:graphicFrameLocks noGrp="1"/>
          </p:cNvGraphicFramePr>
          <p:nvPr>
            <p:ph idx="1"/>
            <p:extLst>
              <p:ext uri="{D42A27DB-BD31-4B8C-83A1-F6EECF244321}">
                <p14:modId xmlns:p14="http://schemas.microsoft.com/office/powerpoint/2010/main" xmlns="" val="253138630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7" name="Dikdörtgen 6"/>
          <p:cNvSpPr/>
          <p:nvPr/>
        </p:nvSpPr>
        <p:spPr>
          <a:xfrm>
            <a:off x="1619672" y="216991"/>
            <a:ext cx="551946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Program İlkeleri</a:t>
            </a:r>
            <a:endParaRPr lang="tr-T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xmlns="" val="2162370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çerik Yer Tutucusu 8"/>
          <p:cNvGraphicFramePr>
            <a:graphicFrameLocks noGrp="1"/>
          </p:cNvGraphicFramePr>
          <p:nvPr>
            <p:ph idx="1"/>
            <p:extLst>
              <p:ext uri="{D42A27DB-BD31-4B8C-83A1-F6EECF244321}">
                <p14:modId xmlns:p14="http://schemas.microsoft.com/office/powerpoint/2010/main" xmlns="" val="28306390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7" name="Dikdörtgen 6"/>
          <p:cNvSpPr/>
          <p:nvPr/>
        </p:nvSpPr>
        <p:spPr>
          <a:xfrm>
            <a:off x="1619672" y="216991"/>
            <a:ext cx="551946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Program İlkeleri</a:t>
            </a:r>
            <a:endParaRPr lang="tr-T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xmlns="" val="1360592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5" name="4 Metin kutusu"/>
          <p:cNvSpPr txBox="1"/>
          <p:nvPr/>
        </p:nvSpPr>
        <p:spPr>
          <a:xfrm>
            <a:off x="0" y="987425"/>
            <a:ext cx="1763713" cy="369888"/>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tr-TR" dirty="0"/>
              <a:t>UYUM</a:t>
            </a:r>
          </a:p>
        </p:txBody>
      </p:sp>
      <p:sp>
        <p:nvSpPr>
          <p:cNvPr id="6" name="5 Metin kutusu"/>
          <p:cNvSpPr txBox="1"/>
          <p:nvPr/>
        </p:nvSpPr>
        <p:spPr>
          <a:xfrm>
            <a:off x="1808163" y="987425"/>
            <a:ext cx="1763712" cy="3698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spcBef>
                <a:spcPts val="0"/>
              </a:spcBef>
              <a:spcAft>
                <a:spcPts val="0"/>
              </a:spcAft>
              <a:defRPr/>
            </a:pPr>
            <a:r>
              <a:rPr lang="tr-TR" dirty="0"/>
              <a:t>DESTEK EĞİTİMİ</a:t>
            </a:r>
          </a:p>
        </p:txBody>
      </p:sp>
      <p:sp>
        <p:nvSpPr>
          <p:cNvPr id="7" name="6 Metin kutusu"/>
          <p:cNvSpPr txBox="1"/>
          <p:nvPr/>
        </p:nvSpPr>
        <p:spPr>
          <a:xfrm>
            <a:off x="3629256" y="987966"/>
            <a:ext cx="1800000" cy="369332"/>
          </a:xfrm>
          <a:prstGeom prst="rect">
            <a:avLst/>
          </a:prstGeom>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tr-TR" dirty="0"/>
              <a:t>BİR. Y. FARK ETT.</a:t>
            </a:r>
          </a:p>
        </p:txBody>
      </p:sp>
      <p:sp>
        <p:nvSpPr>
          <p:cNvPr id="8" name="7 Metin kutusu"/>
          <p:cNvSpPr txBox="1"/>
          <p:nvPr/>
        </p:nvSpPr>
        <p:spPr>
          <a:xfrm>
            <a:off x="5486400" y="987425"/>
            <a:ext cx="180022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fontAlgn="auto">
              <a:spcBef>
                <a:spcPts val="0"/>
              </a:spcBef>
              <a:spcAft>
                <a:spcPts val="0"/>
              </a:spcAft>
              <a:defRPr/>
            </a:pPr>
            <a:r>
              <a:rPr lang="tr-TR" dirty="0"/>
              <a:t>ÖZEL YET. GEL.</a:t>
            </a:r>
          </a:p>
        </p:txBody>
      </p:sp>
      <p:sp>
        <p:nvSpPr>
          <p:cNvPr id="9" name="8 Metin kutusu"/>
          <p:cNvSpPr txBox="1"/>
          <p:nvPr/>
        </p:nvSpPr>
        <p:spPr>
          <a:xfrm>
            <a:off x="7344032" y="987966"/>
            <a:ext cx="1800000" cy="369332"/>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fontAlgn="auto">
              <a:spcBef>
                <a:spcPts val="0"/>
              </a:spcBef>
              <a:spcAft>
                <a:spcPts val="0"/>
              </a:spcAft>
              <a:defRPr/>
            </a:pPr>
            <a:r>
              <a:rPr lang="tr-TR" dirty="0"/>
              <a:t>PROJE</a:t>
            </a:r>
          </a:p>
        </p:txBody>
      </p:sp>
      <p:sp>
        <p:nvSpPr>
          <p:cNvPr id="10" name="9 Köşeleri Yuvarlanmış Dikdörtgen Belirtme Çizgisi"/>
          <p:cNvSpPr/>
          <p:nvPr/>
        </p:nvSpPr>
        <p:spPr>
          <a:xfrm>
            <a:off x="142875" y="1785939"/>
            <a:ext cx="8858250" cy="4451374"/>
          </a:xfrm>
          <a:prstGeom prst="wedgeRoundRectCallout">
            <a:avLst>
              <a:gd name="adj1" fmla="val -40295"/>
              <a:gd name="adj2" fmla="val -59987"/>
              <a:gd name="adj3" fmla="val 16667"/>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tr-TR"/>
          </a:p>
        </p:txBody>
      </p:sp>
      <p:sp>
        <p:nvSpPr>
          <p:cNvPr id="11" name="10 Dikdörtgen"/>
          <p:cNvSpPr/>
          <p:nvPr/>
        </p:nvSpPr>
        <p:spPr>
          <a:xfrm>
            <a:off x="2571736" y="71414"/>
            <a:ext cx="4427495"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PROGRAMLAR</a:t>
            </a:r>
          </a:p>
        </p:txBody>
      </p:sp>
      <p:sp>
        <p:nvSpPr>
          <p:cNvPr id="31758" name="11 Metin kutusu"/>
          <p:cNvSpPr txBox="1">
            <a:spLocks noChangeArrowheads="1"/>
          </p:cNvSpPr>
          <p:nvPr/>
        </p:nvSpPr>
        <p:spPr bwMode="auto">
          <a:xfrm>
            <a:off x="500062" y="2060848"/>
            <a:ext cx="8143875" cy="4339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eaLnBrk="1" hangingPunct="1">
              <a:spcBef>
                <a:spcPts val="1800"/>
              </a:spcBef>
              <a:buClr>
                <a:srgbClr val="FFFF00"/>
              </a:buClr>
              <a:buSzPct val="130000"/>
              <a:buFont typeface="Wingdings" panose="05000000000000000000" pitchFamily="2" charset="2"/>
              <a:buChar char="Ø"/>
            </a:pPr>
            <a:r>
              <a:rPr lang="tr-TR" altLang="tr-TR" sz="2000" dirty="0" smtClean="0">
                <a:solidFill>
                  <a:schemeClr val="bg1"/>
                </a:solidFill>
                <a:latin typeface="Calibri" pitchFamily="34" charset="0"/>
              </a:rPr>
              <a:t>BİLSEM </a:t>
            </a:r>
            <a:r>
              <a:rPr lang="tr-TR" altLang="tr-TR" sz="2000" dirty="0">
                <a:solidFill>
                  <a:schemeClr val="bg1"/>
                </a:solidFill>
                <a:latin typeface="Calibri" pitchFamily="34" charset="0"/>
              </a:rPr>
              <a:t>p</a:t>
            </a:r>
            <a:r>
              <a:rPr lang="tr-TR" altLang="tr-TR" sz="2000" dirty="0" smtClean="0">
                <a:solidFill>
                  <a:schemeClr val="bg1"/>
                </a:solidFill>
                <a:latin typeface="Calibri" pitchFamily="34" charset="0"/>
              </a:rPr>
              <a:t>rogramlarının birincisidir.</a:t>
            </a:r>
          </a:p>
          <a:p>
            <a:pPr marL="342900" indent="-342900" eaLnBrk="1" hangingPunct="1">
              <a:spcBef>
                <a:spcPts val="1800"/>
              </a:spcBef>
              <a:buClr>
                <a:srgbClr val="FFFF00"/>
              </a:buClr>
              <a:buSzPct val="130000"/>
              <a:buFont typeface="Wingdings" panose="05000000000000000000" pitchFamily="2" charset="2"/>
              <a:buChar char="Ø"/>
            </a:pPr>
            <a:r>
              <a:rPr lang="tr-TR" sz="2000" dirty="0">
                <a:solidFill>
                  <a:schemeClr val="bg1"/>
                </a:solidFill>
                <a:latin typeface="Calibri" pitchFamily="34" charset="0"/>
              </a:rPr>
              <a:t>40 ders saati ve iki aylık süreyi geçmeyecek şekilde uygulanır.</a:t>
            </a:r>
          </a:p>
          <a:p>
            <a:pPr marL="342900" indent="-342900" eaLnBrk="1" hangingPunct="1">
              <a:spcBef>
                <a:spcPts val="1800"/>
              </a:spcBef>
              <a:buClr>
                <a:srgbClr val="FFFF00"/>
              </a:buClr>
              <a:buSzPct val="130000"/>
              <a:buFont typeface="Wingdings" panose="05000000000000000000" pitchFamily="2" charset="2"/>
              <a:buChar char="Ø"/>
            </a:pPr>
            <a:r>
              <a:rPr lang="tr-TR" sz="2000" dirty="0" smtClean="0">
                <a:solidFill>
                  <a:schemeClr val="bg1"/>
                </a:solidFill>
                <a:latin typeface="Calibri" pitchFamily="34" charset="0"/>
              </a:rPr>
              <a:t>Veli</a:t>
            </a:r>
            <a:r>
              <a:rPr lang="tr-TR" sz="2000" dirty="0">
                <a:solidFill>
                  <a:schemeClr val="bg1"/>
                </a:solidFill>
                <a:latin typeface="Calibri" pitchFamily="34" charset="0"/>
              </a:rPr>
              <a:t>, öğretmen, öğrenci herkesin birbirini anlamaya çalıştığı, ortak bir dil oluşturulmaya çalışıldığı aşamadır. </a:t>
            </a:r>
            <a:endParaRPr lang="tr-TR" sz="2000" dirty="0" smtClean="0">
              <a:solidFill>
                <a:schemeClr val="bg1"/>
              </a:solidFill>
              <a:latin typeface="Calibri" pitchFamily="34" charset="0"/>
            </a:endParaRPr>
          </a:p>
          <a:p>
            <a:pPr marL="342900" indent="-342900" eaLnBrk="1" hangingPunct="1">
              <a:spcBef>
                <a:spcPts val="1800"/>
              </a:spcBef>
              <a:buClr>
                <a:srgbClr val="FFFF00"/>
              </a:buClr>
              <a:buSzPct val="130000"/>
              <a:buFont typeface="Wingdings" panose="05000000000000000000" pitchFamily="2" charset="2"/>
              <a:buChar char="Ø"/>
            </a:pPr>
            <a:r>
              <a:rPr lang="tr-TR" sz="2000" dirty="0" smtClean="0">
                <a:solidFill>
                  <a:schemeClr val="bg1"/>
                </a:solidFill>
                <a:latin typeface="Calibri" pitchFamily="34" charset="0"/>
              </a:rPr>
              <a:t>Tamamen </a:t>
            </a:r>
            <a:r>
              <a:rPr lang="tr-TR" sz="2000" dirty="0">
                <a:solidFill>
                  <a:schemeClr val="bg1"/>
                </a:solidFill>
                <a:latin typeface="Calibri" pitchFamily="34" charset="0"/>
              </a:rPr>
              <a:t>öğrencileri tanımaya yönelik etkinlikler planlanmakta ve uygulanmaktadır. Kurumun misyonu, vizyonu, ilke ve değerleri etkinliklere katılanlara aktarılmaktadır. </a:t>
            </a:r>
            <a:endParaRPr lang="tr-TR" sz="2000" dirty="0" smtClean="0">
              <a:solidFill>
                <a:schemeClr val="bg1"/>
              </a:solidFill>
              <a:latin typeface="Calibri" pitchFamily="34" charset="0"/>
            </a:endParaRPr>
          </a:p>
          <a:p>
            <a:pPr marL="342900" indent="-342900" eaLnBrk="1" hangingPunct="1">
              <a:spcBef>
                <a:spcPts val="1800"/>
              </a:spcBef>
              <a:buClr>
                <a:srgbClr val="FFFF00"/>
              </a:buClr>
              <a:buSzPct val="130000"/>
              <a:buFont typeface="Wingdings" panose="05000000000000000000" pitchFamily="2" charset="2"/>
              <a:buChar char="Ø"/>
            </a:pPr>
            <a:r>
              <a:rPr lang="tr-TR" sz="2000" dirty="0" smtClean="0">
                <a:solidFill>
                  <a:schemeClr val="bg1"/>
                </a:solidFill>
                <a:latin typeface="Calibri" pitchFamily="34" charset="0"/>
              </a:rPr>
              <a:t>Uyum </a:t>
            </a:r>
            <a:r>
              <a:rPr lang="tr-TR" sz="2000" dirty="0">
                <a:solidFill>
                  <a:schemeClr val="bg1"/>
                </a:solidFill>
                <a:latin typeface="Calibri" pitchFamily="34" charset="0"/>
              </a:rPr>
              <a:t>programı sonunda, Veli-Öğrenci-BİLSEM bütünleşerek, ortak amaçlara doğru ilerleyebilecek duruma </a:t>
            </a:r>
            <a:r>
              <a:rPr lang="tr-TR" sz="2000" dirty="0" smtClean="0">
                <a:solidFill>
                  <a:schemeClr val="bg1"/>
                </a:solidFill>
                <a:latin typeface="Calibri" pitchFamily="34" charset="0"/>
              </a:rPr>
              <a:t>gelmektedir.</a:t>
            </a:r>
            <a:endParaRPr lang="tr-TR" altLang="tr-TR" dirty="0">
              <a:latin typeface="Calibri" pitchFamily="34" charset="0"/>
            </a:endParaRPr>
          </a:p>
          <a:p>
            <a:pPr eaLnBrk="1" hangingPunct="1"/>
            <a:endParaRPr lang="tr-TR" altLang="tr-TR" dirty="0">
              <a:latin typeface="Calibri" pitchFamily="34" charset="0"/>
            </a:endParaRPr>
          </a:p>
          <a:p>
            <a:pPr eaLnBrk="1" hangingPunct="1"/>
            <a:endParaRPr lang="tr-TR" altLang="tr-TR"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 name="4 Metin kutusu"/>
          <p:cNvSpPr txBox="1"/>
          <p:nvPr/>
        </p:nvSpPr>
        <p:spPr>
          <a:xfrm>
            <a:off x="0" y="987425"/>
            <a:ext cx="1763713" cy="369888"/>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tr-TR" dirty="0"/>
              <a:t>UYUM</a:t>
            </a:r>
          </a:p>
        </p:txBody>
      </p:sp>
      <p:sp>
        <p:nvSpPr>
          <p:cNvPr id="6" name="5 Metin kutusu"/>
          <p:cNvSpPr txBox="1"/>
          <p:nvPr/>
        </p:nvSpPr>
        <p:spPr>
          <a:xfrm>
            <a:off x="1808163" y="987425"/>
            <a:ext cx="1763712" cy="3698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spcBef>
                <a:spcPts val="0"/>
              </a:spcBef>
              <a:spcAft>
                <a:spcPts val="0"/>
              </a:spcAft>
              <a:defRPr/>
            </a:pPr>
            <a:r>
              <a:rPr lang="tr-TR" dirty="0"/>
              <a:t>DESTEK EĞİTİMİ</a:t>
            </a:r>
          </a:p>
        </p:txBody>
      </p:sp>
      <p:sp>
        <p:nvSpPr>
          <p:cNvPr id="7" name="6 Metin kutusu"/>
          <p:cNvSpPr txBox="1"/>
          <p:nvPr/>
        </p:nvSpPr>
        <p:spPr>
          <a:xfrm>
            <a:off x="3629256" y="987966"/>
            <a:ext cx="1800000" cy="369332"/>
          </a:xfrm>
          <a:prstGeom prst="rect">
            <a:avLst/>
          </a:prstGeom>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tr-TR" dirty="0"/>
              <a:t>BİR. Y. FARK ETT.</a:t>
            </a:r>
          </a:p>
        </p:txBody>
      </p:sp>
      <p:sp>
        <p:nvSpPr>
          <p:cNvPr id="8" name="7 Metin kutusu"/>
          <p:cNvSpPr txBox="1"/>
          <p:nvPr/>
        </p:nvSpPr>
        <p:spPr>
          <a:xfrm>
            <a:off x="5486400" y="987425"/>
            <a:ext cx="180022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fontAlgn="auto">
              <a:spcBef>
                <a:spcPts val="0"/>
              </a:spcBef>
              <a:spcAft>
                <a:spcPts val="0"/>
              </a:spcAft>
              <a:defRPr/>
            </a:pPr>
            <a:r>
              <a:rPr lang="tr-TR" dirty="0"/>
              <a:t>ÖZEL YET. GEL.</a:t>
            </a:r>
          </a:p>
        </p:txBody>
      </p:sp>
      <p:sp>
        <p:nvSpPr>
          <p:cNvPr id="9" name="8 Metin kutusu"/>
          <p:cNvSpPr txBox="1"/>
          <p:nvPr/>
        </p:nvSpPr>
        <p:spPr>
          <a:xfrm>
            <a:off x="7344032" y="987966"/>
            <a:ext cx="1800000" cy="369332"/>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fontAlgn="auto">
              <a:spcBef>
                <a:spcPts val="0"/>
              </a:spcBef>
              <a:spcAft>
                <a:spcPts val="0"/>
              </a:spcAft>
              <a:defRPr/>
            </a:pPr>
            <a:r>
              <a:rPr lang="tr-TR" dirty="0"/>
              <a:t>PROJE</a:t>
            </a:r>
          </a:p>
        </p:txBody>
      </p:sp>
      <p:sp>
        <p:nvSpPr>
          <p:cNvPr id="10" name="9 Köşeleri Yuvarlanmış Dikdörtgen Belirtme Çizgisi"/>
          <p:cNvSpPr/>
          <p:nvPr/>
        </p:nvSpPr>
        <p:spPr>
          <a:xfrm>
            <a:off x="142875" y="1785938"/>
            <a:ext cx="8858250" cy="4929187"/>
          </a:xfrm>
          <a:prstGeom prst="wedgeRoundRectCallout">
            <a:avLst>
              <a:gd name="adj1" fmla="val -21280"/>
              <a:gd name="adj2" fmla="val -59662"/>
              <a:gd name="adj3" fmla="val 16667"/>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tr-TR"/>
          </a:p>
        </p:txBody>
      </p:sp>
      <p:sp>
        <p:nvSpPr>
          <p:cNvPr id="11" name="10 Dikdörtgen"/>
          <p:cNvSpPr/>
          <p:nvPr/>
        </p:nvSpPr>
        <p:spPr>
          <a:xfrm>
            <a:off x="2571736" y="71414"/>
            <a:ext cx="4427495"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tr-TR" sz="5400" b="1" spc="50" dirty="0">
                <a:ln w="11430"/>
                <a:solidFill>
                  <a:schemeClr val="accent3">
                    <a:lumMod val="75000"/>
                  </a:schemeClr>
                </a:solidFill>
                <a:effectLst>
                  <a:outerShdw blurRad="76200" dist="50800" dir="5400000" algn="tl" rotWithShape="0">
                    <a:srgbClr val="000000">
                      <a:alpha val="65000"/>
                    </a:srgbClr>
                  </a:outerShdw>
                </a:effectLst>
                <a:latin typeface="+mn-lt"/>
                <a:cs typeface="+mn-cs"/>
              </a:rPr>
              <a:t>PROGRAMLAR</a:t>
            </a:r>
          </a:p>
        </p:txBody>
      </p:sp>
      <p:sp>
        <p:nvSpPr>
          <p:cNvPr id="12" name="11 Metin kutusu"/>
          <p:cNvSpPr txBox="1"/>
          <p:nvPr/>
        </p:nvSpPr>
        <p:spPr>
          <a:xfrm>
            <a:off x="500063" y="2214563"/>
            <a:ext cx="8286750" cy="4247317"/>
          </a:xfrm>
          <a:prstGeom prst="rect">
            <a:avLst/>
          </a:prstGeom>
          <a:noFill/>
        </p:spPr>
        <p:txBody>
          <a:bodyPr>
            <a:spAutoFit/>
          </a:bodyPr>
          <a:lstStyle/>
          <a:p>
            <a:pPr marL="342900" indent="-342900" fontAlgn="auto">
              <a:spcBef>
                <a:spcPts val="1200"/>
              </a:spcBef>
              <a:spcAft>
                <a:spcPts val="0"/>
              </a:spcAft>
              <a:buFont typeface="Wingdings" panose="05000000000000000000" pitchFamily="2" charset="2"/>
              <a:buChar char="Ø"/>
              <a:defRPr/>
            </a:pPr>
            <a:r>
              <a:rPr lang="tr-TR" sz="2000" dirty="0" smtClean="0">
                <a:latin typeface="+mj-lt"/>
                <a:cs typeface="+mn-cs"/>
              </a:rPr>
              <a:t>BİLSEM </a:t>
            </a:r>
            <a:r>
              <a:rPr lang="tr-TR" sz="2000" dirty="0">
                <a:latin typeface="+mj-lt"/>
                <a:cs typeface="+mn-cs"/>
              </a:rPr>
              <a:t>Eğitim programlarının </a:t>
            </a:r>
            <a:r>
              <a:rPr lang="tr-TR" sz="2000" dirty="0" smtClean="0">
                <a:latin typeface="+mj-lt"/>
                <a:cs typeface="+mn-cs"/>
              </a:rPr>
              <a:t>ikincisi ve aslında temelidir.</a:t>
            </a:r>
          </a:p>
          <a:p>
            <a:pPr marL="342900" indent="-342900" fontAlgn="auto">
              <a:spcBef>
                <a:spcPts val="1200"/>
              </a:spcBef>
              <a:spcAft>
                <a:spcPts val="0"/>
              </a:spcAft>
              <a:buFont typeface="Wingdings" panose="05000000000000000000" pitchFamily="2" charset="2"/>
              <a:buChar char="Ø"/>
              <a:defRPr/>
            </a:pPr>
            <a:r>
              <a:rPr lang="tr-TR" sz="2000" dirty="0" smtClean="0">
                <a:latin typeface="+mj-lt"/>
                <a:cs typeface="+mn-cs"/>
              </a:rPr>
              <a:t>Destek </a:t>
            </a:r>
            <a:r>
              <a:rPr lang="tr-TR" sz="2000" dirty="0">
                <a:latin typeface="+mj-lt"/>
                <a:cs typeface="+mn-cs"/>
              </a:rPr>
              <a:t>eğitim programı ilkokul düzeyinde başladığında haftalık 6 ders saati, ortaokul düzeyinde başladığında ise haftalık 8 ders saati olacak şekilde 1 yıl olarak </a:t>
            </a:r>
            <a:r>
              <a:rPr lang="tr-TR" sz="2000" dirty="0" smtClean="0">
                <a:latin typeface="+mj-lt"/>
                <a:cs typeface="+mn-cs"/>
              </a:rPr>
              <a:t>uygulanmaktadır.</a:t>
            </a:r>
          </a:p>
          <a:p>
            <a:pPr marL="342900" indent="-342900" fontAlgn="auto">
              <a:spcBef>
                <a:spcPts val="1200"/>
              </a:spcBef>
              <a:spcAft>
                <a:spcPts val="0"/>
              </a:spcAft>
              <a:buFont typeface="Wingdings" panose="05000000000000000000" pitchFamily="2" charset="2"/>
              <a:buChar char="Ø"/>
              <a:defRPr/>
            </a:pPr>
            <a:r>
              <a:rPr lang="tr-TR" sz="2000" dirty="0" smtClean="0">
                <a:latin typeface="+mj-lt"/>
                <a:cs typeface="+mn-cs"/>
              </a:rPr>
              <a:t>Destek eğitimi sonunda öğrencilerin kendisini</a:t>
            </a:r>
            <a:r>
              <a:rPr lang="tr-TR" sz="2000" dirty="0">
                <a:latin typeface="+mj-lt"/>
                <a:cs typeface="+mn-cs"/>
              </a:rPr>
              <a:t>, akranlarını, ailesini ve toplumu </a:t>
            </a:r>
            <a:r>
              <a:rPr lang="tr-TR" sz="2000" dirty="0" smtClean="0">
                <a:latin typeface="+mj-lt"/>
                <a:cs typeface="+mn-cs"/>
              </a:rPr>
              <a:t>tanıyıp </a:t>
            </a:r>
            <a:r>
              <a:rPr lang="tr-TR" sz="2000" dirty="0">
                <a:latin typeface="+mj-lt"/>
                <a:cs typeface="+mn-cs"/>
              </a:rPr>
              <a:t>üst düzeyde iletişim kurabilen, kendi öğrenme stilini tespit eden ve farklı öğrenme stratejilerini kullanabilen, ekip çalışmasına yatkın ve ekip içerisindeki rol ve sorumluluklarını yerine getirebilen, liderlik davranışları gelişmiş, bilimsel yöntemler kullanarak veri toplayan ve uygun tekniklerle problemlere çözüm bulabilen, bilim insanında olması gereken çalışma disiplinine sahip </a:t>
            </a:r>
            <a:r>
              <a:rPr lang="tr-TR" sz="2000" dirty="0" smtClean="0">
                <a:latin typeface="+mj-lt"/>
                <a:cs typeface="+mn-cs"/>
              </a:rPr>
              <a:t>bireyler olarak yetişmesi amaçlanmaktadır.</a:t>
            </a:r>
            <a:endParaRPr lang="tr-TR" sz="2000" dirty="0">
              <a:latin typeface="+mj-lt"/>
              <a:cs typeface="+mn-cs"/>
            </a:endParaRPr>
          </a:p>
          <a:p>
            <a:pPr fontAlgn="auto">
              <a:spcBef>
                <a:spcPts val="1200"/>
              </a:spcBef>
              <a:spcAft>
                <a:spcPts val="0"/>
              </a:spcAft>
              <a:buFont typeface="Wingdings" pitchFamily="2" charset="2"/>
              <a:buChar char="ü"/>
              <a:defRPr/>
            </a:pPr>
            <a:endParaRPr lang="tr-TR" sz="2000" dirty="0">
              <a:solidFill>
                <a:schemeClr val="bg1"/>
              </a:solidFill>
              <a:latin typeface="+mn-lt"/>
              <a:cs typeface="+mn-cs"/>
            </a:endParaRPr>
          </a:p>
        </p:txBody>
      </p:sp>
    </p:spTree>
    <p:extLst>
      <p:ext uri="{BB962C8B-B14F-4D97-AF65-F5344CB8AC3E}">
        <p14:creationId xmlns:p14="http://schemas.microsoft.com/office/powerpoint/2010/main" xmlns="" val="403121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 name="4 Metin kutusu"/>
          <p:cNvSpPr txBox="1"/>
          <p:nvPr/>
        </p:nvSpPr>
        <p:spPr>
          <a:xfrm>
            <a:off x="0" y="987425"/>
            <a:ext cx="1763713" cy="369888"/>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tr-TR" dirty="0"/>
              <a:t>UYUM</a:t>
            </a:r>
          </a:p>
        </p:txBody>
      </p:sp>
      <p:sp>
        <p:nvSpPr>
          <p:cNvPr id="6" name="5 Metin kutusu"/>
          <p:cNvSpPr txBox="1"/>
          <p:nvPr/>
        </p:nvSpPr>
        <p:spPr>
          <a:xfrm>
            <a:off x="1808163" y="987425"/>
            <a:ext cx="1763712" cy="3698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spcBef>
                <a:spcPts val="0"/>
              </a:spcBef>
              <a:spcAft>
                <a:spcPts val="0"/>
              </a:spcAft>
              <a:defRPr/>
            </a:pPr>
            <a:r>
              <a:rPr lang="tr-TR" dirty="0"/>
              <a:t>DESTEK EĞİTİMİ</a:t>
            </a:r>
          </a:p>
        </p:txBody>
      </p:sp>
      <p:sp>
        <p:nvSpPr>
          <p:cNvPr id="7" name="6 Metin kutusu"/>
          <p:cNvSpPr txBox="1"/>
          <p:nvPr/>
        </p:nvSpPr>
        <p:spPr>
          <a:xfrm>
            <a:off x="3629256" y="987966"/>
            <a:ext cx="1800000" cy="369332"/>
          </a:xfrm>
          <a:prstGeom prst="rect">
            <a:avLst/>
          </a:prstGeom>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tr-TR" dirty="0"/>
              <a:t>BİR. Y. FARK ETT.</a:t>
            </a:r>
          </a:p>
        </p:txBody>
      </p:sp>
      <p:sp>
        <p:nvSpPr>
          <p:cNvPr id="8" name="7 Metin kutusu"/>
          <p:cNvSpPr txBox="1"/>
          <p:nvPr/>
        </p:nvSpPr>
        <p:spPr>
          <a:xfrm>
            <a:off x="5486400" y="987425"/>
            <a:ext cx="180022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fontAlgn="auto">
              <a:spcBef>
                <a:spcPts val="0"/>
              </a:spcBef>
              <a:spcAft>
                <a:spcPts val="0"/>
              </a:spcAft>
              <a:defRPr/>
            </a:pPr>
            <a:r>
              <a:rPr lang="tr-TR" dirty="0"/>
              <a:t>ÖZEL YET. GEL.</a:t>
            </a:r>
          </a:p>
        </p:txBody>
      </p:sp>
      <p:sp>
        <p:nvSpPr>
          <p:cNvPr id="9" name="8 Metin kutusu"/>
          <p:cNvSpPr txBox="1"/>
          <p:nvPr/>
        </p:nvSpPr>
        <p:spPr>
          <a:xfrm>
            <a:off x="7344032" y="987966"/>
            <a:ext cx="1800000" cy="369332"/>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fontAlgn="auto">
              <a:spcBef>
                <a:spcPts val="0"/>
              </a:spcBef>
              <a:spcAft>
                <a:spcPts val="0"/>
              </a:spcAft>
              <a:defRPr/>
            </a:pPr>
            <a:r>
              <a:rPr lang="tr-TR" dirty="0"/>
              <a:t>PROJE</a:t>
            </a:r>
          </a:p>
        </p:txBody>
      </p:sp>
      <p:sp>
        <p:nvSpPr>
          <p:cNvPr id="10" name="9 Köşeleri Yuvarlanmış Dikdörtgen Belirtme Çizgisi"/>
          <p:cNvSpPr/>
          <p:nvPr/>
        </p:nvSpPr>
        <p:spPr>
          <a:xfrm>
            <a:off x="142875" y="1772817"/>
            <a:ext cx="8858250" cy="4608512"/>
          </a:xfrm>
          <a:prstGeom prst="wedgeRoundRectCallout">
            <a:avLst>
              <a:gd name="adj1" fmla="val -21280"/>
              <a:gd name="adj2" fmla="val -59662"/>
              <a:gd name="adj3" fmla="val 16667"/>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tr-TR" dirty="0"/>
          </a:p>
        </p:txBody>
      </p:sp>
      <p:sp>
        <p:nvSpPr>
          <p:cNvPr id="11" name="10 Dikdörtgen"/>
          <p:cNvSpPr/>
          <p:nvPr/>
        </p:nvSpPr>
        <p:spPr>
          <a:xfrm>
            <a:off x="2571736" y="71414"/>
            <a:ext cx="4427495"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tr-TR" sz="5400" b="1" spc="50" dirty="0">
                <a:ln w="11430"/>
                <a:solidFill>
                  <a:schemeClr val="accent3">
                    <a:lumMod val="75000"/>
                  </a:schemeClr>
                </a:solidFill>
                <a:effectLst>
                  <a:outerShdw blurRad="76200" dist="50800" dir="5400000" algn="tl" rotWithShape="0">
                    <a:srgbClr val="000000">
                      <a:alpha val="65000"/>
                    </a:srgbClr>
                  </a:outerShdw>
                </a:effectLst>
                <a:latin typeface="+mn-lt"/>
                <a:cs typeface="+mn-cs"/>
              </a:rPr>
              <a:t>PROGRAMLAR</a:t>
            </a:r>
          </a:p>
        </p:txBody>
      </p:sp>
      <p:graphicFrame>
        <p:nvGraphicFramePr>
          <p:cNvPr id="2" name="Tablo 1"/>
          <p:cNvGraphicFramePr>
            <a:graphicFrameLocks noGrp="1"/>
          </p:cNvGraphicFramePr>
          <p:nvPr>
            <p:extLst>
              <p:ext uri="{D42A27DB-BD31-4B8C-83A1-F6EECF244321}">
                <p14:modId xmlns:p14="http://schemas.microsoft.com/office/powerpoint/2010/main" xmlns="" val="2670109238"/>
              </p:ext>
            </p:extLst>
          </p:nvPr>
        </p:nvGraphicFramePr>
        <p:xfrm>
          <a:off x="1559064" y="3212976"/>
          <a:ext cx="5940384" cy="3082771"/>
        </p:xfrm>
        <a:graphic>
          <a:graphicData uri="http://schemas.openxmlformats.org/drawingml/2006/table">
            <a:tbl>
              <a:tblPr>
                <a:tableStyleId>{69C7853C-536D-4A76-A0AE-DD22124D55A5}</a:tableStyleId>
              </a:tblPr>
              <a:tblGrid>
                <a:gridCol w="3039396"/>
                <a:gridCol w="2900988"/>
              </a:tblGrid>
              <a:tr h="67372">
                <a:tc>
                  <a:txBody>
                    <a:bodyPr/>
                    <a:lstStyle/>
                    <a:p>
                      <a:pPr algn="l" fontAlgn="b"/>
                      <a:r>
                        <a:rPr lang="tr-TR" sz="1600" b="1" u="none" strike="noStrike" dirty="0">
                          <a:effectLst/>
                        </a:rPr>
                        <a:t>Modüller</a:t>
                      </a:r>
                      <a:endParaRPr lang="tr-TR" sz="1600" b="1" i="0" u="none" strike="noStrike" dirty="0">
                        <a:solidFill>
                          <a:srgbClr val="000000"/>
                        </a:solidFill>
                        <a:effectLst/>
                        <a:latin typeface="Calibri"/>
                      </a:endParaRPr>
                    </a:p>
                  </a:txBody>
                  <a:tcPr marL="9525" marR="9525" marT="9525" marB="0" anchor="b"/>
                </a:tc>
                <a:tc>
                  <a:txBody>
                    <a:bodyPr/>
                    <a:lstStyle/>
                    <a:p>
                      <a:pPr algn="l" fontAlgn="b"/>
                      <a:r>
                        <a:rPr lang="tr-TR" sz="1600" b="1" u="none" strike="noStrike" dirty="0">
                          <a:effectLst/>
                        </a:rPr>
                        <a:t>İlişkilendirilecek Alanlar</a:t>
                      </a:r>
                      <a:endParaRPr lang="tr-TR" sz="1600" b="1" i="0" u="none" strike="noStrike" dirty="0">
                        <a:solidFill>
                          <a:srgbClr val="000000"/>
                        </a:solidFill>
                        <a:effectLst/>
                        <a:latin typeface="Calibri"/>
                      </a:endParaRPr>
                    </a:p>
                  </a:txBody>
                  <a:tcPr marL="9525" marR="9525" marT="9525" marB="0" anchor="b"/>
                </a:tc>
              </a:tr>
              <a:tr h="283396">
                <a:tc>
                  <a:txBody>
                    <a:bodyPr/>
                    <a:lstStyle/>
                    <a:p>
                      <a:pPr algn="l" fontAlgn="b"/>
                      <a:r>
                        <a:rPr lang="tr-TR" sz="1600" u="none" strike="noStrike">
                          <a:effectLst/>
                        </a:rPr>
                        <a:t>İletişim Becerileri</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dirty="0">
                          <a:effectLst/>
                        </a:rPr>
                        <a:t>Fen Bilimleri</a:t>
                      </a:r>
                      <a:endParaRPr lang="tr-TR" sz="1600" b="0" i="0" u="none" strike="noStrike" dirty="0">
                        <a:solidFill>
                          <a:srgbClr val="000000"/>
                        </a:solidFill>
                        <a:effectLst/>
                        <a:latin typeface="Calibri"/>
                      </a:endParaRPr>
                    </a:p>
                  </a:txBody>
                  <a:tcPr marL="9525" marR="9525" marT="9525" marB="0" anchor="b"/>
                </a:tc>
              </a:tr>
              <a:tr h="283396">
                <a:tc>
                  <a:txBody>
                    <a:bodyPr/>
                    <a:lstStyle/>
                    <a:p>
                      <a:pPr algn="l" fontAlgn="b"/>
                      <a:r>
                        <a:rPr lang="tr-TR" sz="1600" u="none" strike="noStrike">
                          <a:effectLst/>
                        </a:rPr>
                        <a:t>Grupla Çalışma Teknikleri</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a:effectLst/>
                        </a:rPr>
                        <a:t>Matematik</a:t>
                      </a:r>
                      <a:endParaRPr lang="tr-TR" sz="1600" b="0" i="0" u="none" strike="noStrike">
                        <a:solidFill>
                          <a:srgbClr val="000000"/>
                        </a:solidFill>
                        <a:effectLst/>
                        <a:latin typeface="Calibri"/>
                      </a:endParaRPr>
                    </a:p>
                  </a:txBody>
                  <a:tcPr marL="9525" marR="9525" marT="9525" marB="0" anchor="b"/>
                </a:tc>
              </a:tr>
              <a:tr h="283396">
                <a:tc>
                  <a:txBody>
                    <a:bodyPr/>
                    <a:lstStyle/>
                    <a:p>
                      <a:pPr algn="l" fontAlgn="b"/>
                      <a:r>
                        <a:rPr lang="tr-TR" sz="1600" u="none" strike="noStrike">
                          <a:effectLst/>
                        </a:rPr>
                        <a:t>Öğrenme Becerileri</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a:effectLst/>
                        </a:rPr>
                        <a:t>Türkçe</a:t>
                      </a:r>
                      <a:endParaRPr lang="tr-TR" sz="1600" b="0" i="0" u="none" strike="noStrike">
                        <a:solidFill>
                          <a:srgbClr val="000000"/>
                        </a:solidFill>
                        <a:effectLst/>
                        <a:latin typeface="Calibri"/>
                      </a:endParaRPr>
                    </a:p>
                  </a:txBody>
                  <a:tcPr marL="9525" marR="9525" marT="9525" marB="0" anchor="b"/>
                </a:tc>
              </a:tr>
              <a:tr h="283396">
                <a:tc>
                  <a:txBody>
                    <a:bodyPr/>
                    <a:lstStyle/>
                    <a:p>
                      <a:pPr algn="l" fontAlgn="b"/>
                      <a:r>
                        <a:rPr lang="tr-TR" sz="1600" u="none" strike="noStrike">
                          <a:effectLst/>
                        </a:rPr>
                        <a:t>Problem Çözme Teknikleri</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a:effectLst/>
                        </a:rPr>
                        <a:t>Sosyal Bilimler</a:t>
                      </a:r>
                      <a:endParaRPr lang="tr-TR" sz="1600" b="0" i="0" u="none" strike="noStrike">
                        <a:solidFill>
                          <a:srgbClr val="000000"/>
                        </a:solidFill>
                        <a:effectLst/>
                        <a:latin typeface="Calibri"/>
                      </a:endParaRPr>
                    </a:p>
                  </a:txBody>
                  <a:tcPr marL="9525" marR="9525" marT="9525" marB="0" anchor="b"/>
                </a:tc>
              </a:tr>
              <a:tr h="278842">
                <a:tc>
                  <a:txBody>
                    <a:bodyPr/>
                    <a:lstStyle/>
                    <a:p>
                      <a:pPr algn="l" fontAlgn="b"/>
                      <a:r>
                        <a:rPr lang="tr-TR" sz="1600" u="none" strike="noStrike">
                          <a:effectLst/>
                        </a:rPr>
                        <a:t>Bilimsel Araştırma Teknikleri</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a:effectLst/>
                        </a:rPr>
                        <a:t>Yabancı Dil</a:t>
                      </a:r>
                      <a:endParaRPr lang="tr-TR" sz="1600" b="0" i="0" u="none" strike="noStrike">
                        <a:solidFill>
                          <a:srgbClr val="000000"/>
                        </a:solidFill>
                        <a:effectLst/>
                        <a:latin typeface="Calibri"/>
                      </a:endParaRPr>
                    </a:p>
                  </a:txBody>
                  <a:tcPr marL="9525" marR="9525" marT="9525" marB="0" anchor="b"/>
                </a:tc>
              </a:tr>
              <a:tr h="283396">
                <a:tc>
                  <a:txBody>
                    <a:bodyPr/>
                    <a:lstStyle/>
                    <a:p>
                      <a:pPr algn="l" fontAlgn="b"/>
                      <a:r>
                        <a:rPr lang="tr-TR" sz="1600" u="none" strike="noStrike">
                          <a:effectLst/>
                        </a:rPr>
                        <a:t>Girişimcilik</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dirty="0">
                          <a:effectLst/>
                        </a:rPr>
                        <a:t>Bilişim Teknolojileri</a:t>
                      </a:r>
                      <a:endParaRPr lang="tr-TR" sz="1600" b="0" i="0" u="none" strike="noStrike" dirty="0">
                        <a:solidFill>
                          <a:srgbClr val="000000"/>
                        </a:solidFill>
                        <a:effectLst/>
                        <a:latin typeface="Calibri"/>
                      </a:endParaRPr>
                    </a:p>
                  </a:txBody>
                  <a:tcPr marL="9525" marR="9525" marT="9525" marB="0" anchor="b"/>
                </a:tc>
              </a:tr>
              <a:tr h="283396">
                <a:tc>
                  <a:txBody>
                    <a:bodyPr/>
                    <a:lstStyle/>
                    <a:p>
                      <a:pPr algn="l" fontAlgn="b"/>
                      <a:r>
                        <a:rPr lang="tr-TR" sz="1600" u="none" strike="noStrike">
                          <a:effectLst/>
                        </a:rPr>
                        <a:t>Eleştirel Düşünme</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a:effectLst/>
                        </a:rPr>
                        <a:t>Teknoloji Ve Tasarım</a:t>
                      </a:r>
                      <a:endParaRPr lang="tr-TR" sz="1600" b="0" i="0" u="none" strike="noStrike">
                        <a:solidFill>
                          <a:srgbClr val="000000"/>
                        </a:solidFill>
                        <a:effectLst/>
                        <a:latin typeface="Calibri"/>
                      </a:endParaRPr>
                    </a:p>
                  </a:txBody>
                  <a:tcPr marL="9525" marR="9525" marT="9525" marB="0" anchor="b"/>
                </a:tc>
              </a:tr>
              <a:tr h="283396">
                <a:tc>
                  <a:txBody>
                    <a:bodyPr/>
                    <a:lstStyle/>
                    <a:p>
                      <a:pPr algn="l" fontAlgn="b"/>
                      <a:r>
                        <a:rPr lang="tr-TR" sz="1600" u="none" strike="noStrike">
                          <a:effectLst/>
                        </a:rPr>
                        <a:t>Yaratıcı Düşünme</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a:effectLst/>
                        </a:rPr>
                        <a:t>Görsel Sanatlar</a:t>
                      </a:r>
                      <a:endParaRPr lang="tr-TR" sz="1600" b="0" i="0" u="none" strike="noStrike">
                        <a:solidFill>
                          <a:srgbClr val="000000"/>
                        </a:solidFill>
                        <a:effectLst/>
                        <a:latin typeface="Calibri"/>
                      </a:endParaRPr>
                    </a:p>
                  </a:txBody>
                  <a:tcPr marL="9525" marR="9525" marT="9525" marB="0" anchor="b"/>
                </a:tc>
              </a:tr>
              <a:tr h="283396">
                <a:tc>
                  <a:txBody>
                    <a:bodyPr/>
                    <a:lstStyle/>
                    <a:p>
                      <a:pPr algn="l" fontAlgn="b"/>
                      <a:r>
                        <a:rPr lang="tr-TR" sz="1600" u="none" strike="noStrike">
                          <a:effectLst/>
                        </a:rPr>
                        <a:t>Karar Verme</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a:effectLst/>
                        </a:rPr>
                        <a:t>Müzik</a:t>
                      </a:r>
                      <a:endParaRPr lang="tr-TR" sz="1600" b="0" i="0" u="none" strike="noStrike">
                        <a:solidFill>
                          <a:srgbClr val="000000"/>
                        </a:solidFill>
                        <a:effectLst/>
                        <a:latin typeface="Calibri"/>
                      </a:endParaRPr>
                    </a:p>
                  </a:txBody>
                  <a:tcPr marL="9525" marR="9525" marT="9525" marB="0" anchor="b"/>
                </a:tc>
              </a:tr>
              <a:tr h="283396">
                <a:tc>
                  <a:txBody>
                    <a:bodyPr/>
                    <a:lstStyle/>
                    <a:p>
                      <a:pPr algn="l" fontAlgn="b"/>
                      <a:r>
                        <a:rPr lang="tr-TR" sz="1600" u="none" strike="noStrike">
                          <a:effectLst/>
                        </a:rPr>
                        <a:t>Kaynakları Etkin Kullanma</a:t>
                      </a:r>
                      <a:endParaRPr lang="tr-TR" sz="1600" b="0" i="0" u="none" strike="noStrike">
                        <a:solidFill>
                          <a:srgbClr val="000000"/>
                        </a:solidFill>
                        <a:effectLst/>
                        <a:latin typeface="Calibri"/>
                      </a:endParaRPr>
                    </a:p>
                  </a:txBody>
                  <a:tcPr marL="9525" marR="9525" marT="9525" marB="0" anchor="b"/>
                </a:tc>
                <a:tc>
                  <a:txBody>
                    <a:bodyPr/>
                    <a:lstStyle/>
                    <a:p>
                      <a:pPr algn="l" fontAlgn="b"/>
                      <a:r>
                        <a:rPr lang="tr-TR" sz="1600" u="none" strike="noStrike" dirty="0">
                          <a:effectLst/>
                        </a:rPr>
                        <a:t> </a:t>
                      </a:r>
                      <a:endParaRPr lang="tr-TR" sz="1600" b="0" i="0" u="none" strike="noStrike" dirty="0">
                        <a:solidFill>
                          <a:srgbClr val="000000"/>
                        </a:solidFill>
                        <a:effectLst/>
                        <a:latin typeface="Calibri"/>
                      </a:endParaRPr>
                    </a:p>
                  </a:txBody>
                  <a:tcPr marL="9525" marR="9525" marT="9525" marB="0" anchor="b"/>
                </a:tc>
              </a:tr>
            </a:tbl>
          </a:graphicData>
        </a:graphic>
      </p:graphicFrame>
      <p:sp>
        <p:nvSpPr>
          <p:cNvPr id="3" name="Metin kutusu 2"/>
          <p:cNvSpPr txBox="1"/>
          <p:nvPr/>
        </p:nvSpPr>
        <p:spPr>
          <a:xfrm>
            <a:off x="1043608" y="1988840"/>
            <a:ext cx="6768752" cy="1323439"/>
          </a:xfrm>
          <a:prstGeom prst="rect">
            <a:avLst/>
          </a:prstGeom>
          <a:noFill/>
        </p:spPr>
        <p:txBody>
          <a:bodyPr wrap="square" rtlCol="0">
            <a:spAutoFit/>
          </a:bodyPr>
          <a:lstStyle/>
          <a:p>
            <a:pPr marL="342900" indent="-342900">
              <a:buFont typeface="Wingdings" panose="05000000000000000000" pitchFamily="2" charset="2"/>
              <a:buChar char="Ø"/>
            </a:pPr>
            <a:r>
              <a:rPr lang="tr-TR" sz="2000" dirty="0" smtClean="0">
                <a:latin typeface="+mj-lt"/>
              </a:rPr>
              <a:t>Destek Eğitim Programında öğrencinin </a:t>
            </a:r>
            <a:r>
              <a:rPr lang="tr-TR" sz="2000" dirty="0">
                <a:latin typeface="+mj-lt"/>
              </a:rPr>
              <a:t>duygusal, sosyal ve zihinsel gelişimine yönelik </a:t>
            </a:r>
            <a:r>
              <a:rPr lang="tr-TR" sz="2000" dirty="0" smtClean="0">
                <a:latin typeface="+mj-lt"/>
              </a:rPr>
              <a:t>aşağıdaki modüller çeşitli alanlarla ilişkilendirilerek uygulanır.</a:t>
            </a:r>
            <a:endParaRPr lang="tr-TR" sz="2000" dirty="0">
              <a:latin typeface="+mj-lt"/>
            </a:endParaRPr>
          </a:p>
          <a:p>
            <a:endParaRPr lang="tr-TR" sz="2000" dirty="0">
              <a:solidFill>
                <a:schemeClr val="bg1"/>
              </a:solidFill>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5" name="4 Metin kutusu"/>
          <p:cNvSpPr txBox="1"/>
          <p:nvPr/>
        </p:nvSpPr>
        <p:spPr>
          <a:xfrm>
            <a:off x="0" y="987425"/>
            <a:ext cx="1763713" cy="369888"/>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tr-TR" dirty="0"/>
              <a:t>UYUM</a:t>
            </a:r>
          </a:p>
        </p:txBody>
      </p:sp>
      <p:sp>
        <p:nvSpPr>
          <p:cNvPr id="6" name="5 Metin kutusu"/>
          <p:cNvSpPr txBox="1"/>
          <p:nvPr/>
        </p:nvSpPr>
        <p:spPr>
          <a:xfrm>
            <a:off x="1808163" y="987425"/>
            <a:ext cx="1763712" cy="3698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spcBef>
                <a:spcPts val="0"/>
              </a:spcBef>
              <a:spcAft>
                <a:spcPts val="0"/>
              </a:spcAft>
              <a:defRPr/>
            </a:pPr>
            <a:r>
              <a:rPr lang="tr-TR" dirty="0"/>
              <a:t>DESTEK EĞİTİMİ</a:t>
            </a:r>
          </a:p>
        </p:txBody>
      </p:sp>
      <p:sp>
        <p:nvSpPr>
          <p:cNvPr id="7" name="6 Metin kutusu"/>
          <p:cNvSpPr txBox="1"/>
          <p:nvPr/>
        </p:nvSpPr>
        <p:spPr>
          <a:xfrm>
            <a:off x="3629256" y="987966"/>
            <a:ext cx="1800000" cy="369332"/>
          </a:xfrm>
          <a:prstGeom prst="rect">
            <a:avLst/>
          </a:prstGeom>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tr-TR" dirty="0"/>
              <a:t>BİR. Y. FARK ETT.</a:t>
            </a:r>
          </a:p>
        </p:txBody>
      </p:sp>
      <p:sp>
        <p:nvSpPr>
          <p:cNvPr id="8" name="7 Metin kutusu"/>
          <p:cNvSpPr txBox="1"/>
          <p:nvPr/>
        </p:nvSpPr>
        <p:spPr>
          <a:xfrm>
            <a:off x="5486400" y="987425"/>
            <a:ext cx="180022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fontAlgn="auto">
              <a:spcBef>
                <a:spcPts val="0"/>
              </a:spcBef>
              <a:spcAft>
                <a:spcPts val="0"/>
              </a:spcAft>
              <a:defRPr/>
            </a:pPr>
            <a:r>
              <a:rPr lang="tr-TR" dirty="0"/>
              <a:t>ÖZEL YET. GEL.</a:t>
            </a:r>
          </a:p>
        </p:txBody>
      </p:sp>
      <p:sp>
        <p:nvSpPr>
          <p:cNvPr id="9" name="8 Metin kutusu"/>
          <p:cNvSpPr txBox="1"/>
          <p:nvPr/>
        </p:nvSpPr>
        <p:spPr>
          <a:xfrm>
            <a:off x="7344032" y="987966"/>
            <a:ext cx="1800000" cy="369332"/>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fontAlgn="auto">
              <a:spcBef>
                <a:spcPts val="0"/>
              </a:spcBef>
              <a:spcAft>
                <a:spcPts val="0"/>
              </a:spcAft>
              <a:defRPr/>
            </a:pPr>
            <a:r>
              <a:rPr lang="tr-TR" dirty="0"/>
              <a:t>PROJE</a:t>
            </a:r>
          </a:p>
        </p:txBody>
      </p:sp>
      <p:sp>
        <p:nvSpPr>
          <p:cNvPr id="10" name="9 Köşeleri Yuvarlanmış Dikdörtgen Belirtme Çizgisi"/>
          <p:cNvSpPr/>
          <p:nvPr/>
        </p:nvSpPr>
        <p:spPr>
          <a:xfrm>
            <a:off x="142875" y="1785939"/>
            <a:ext cx="8858250" cy="4379366"/>
          </a:xfrm>
          <a:prstGeom prst="wedgeRoundRectCallout">
            <a:avLst>
              <a:gd name="adj1" fmla="val -635"/>
              <a:gd name="adj2" fmla="val -59011"/>
              <a:gd name="adj3" fmla="val 16667"/>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tr-TR"/>
          </a:p>
        </p:txBody>
      </p:sp>
      <p:sp>
        <p:nvSpPr>
          <p:cNvPr id="11" name="10 Dikdörtgen"/>
          <p:cNvSpPr/>
          <p:nvPr/>
        </p:nvSpPr>
        <p:spPr>
          <a:xfrm>
            <a:off x="2571736" y="71414"/>
            <a:ext cx="4427495"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tr-TR" sz="5400" b="1" spc="50" dirty="0">
                <a:ln w="11430"/>
                <a:solidFill>
                  <a:schemeClr val="accent6">
                    <a:lumMod val="75000"/>
                  </a:schemeClr>
                </a:solidFill>
                <a:effectLst>
                  <a:outerShdw blurRad="76200" dist="50800" dir="5400000" algn="tl" rotWithShape="0">
                    <a:srgbClr val="000000">
                      <a:alpha val="65000"/>
                    </a:srgbClr>
                  </a:outerShdw>
                </a:effectLst>
                <a:latin typeface="+mn-lt"/>
                <a:cs typeface="+mn-cs"/>
              </a:rPr>
              <a:t>PROGRAMLAR</a:t>
            </a:r>
          </a:p>
        </p:txBody>
      </p:sp>
      <p:sp>
        <p:nvSpPr>
          <p:cNvPr id="44046" name="11 Metin kutusu"/>
          <p:cNvSpPr txBox="1">
            <a:spLocks noChangeArrowheads="1"/>
          </p:cNvSpPr>
          <p:nvPr/>
        </p:nvSpPr>
        <p:spPr bwMode="auto">
          <a:xfrm>
            <a:off x="571500" y="1928813"/>
            <a:ext cx="8001000" cy="44012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1800"/>
              </a:spcBef>
              <a:buFont typeface="Wingdings" pitchFamily="2" charset="2"/>
              <a:buChar char="ü"/>
            </a:pPr>
            <a:endParaRPr lang="tr-TR" altLang="tr-TR" sz="2400" dirty="0" smtClean="0">
              <a:latin typeface="Calibri" pitchFamily="34" charset="0"/>
            </a:endParaRPr>
          </a:p>
          <a:p>
            <a:pPr marL="342900" indent="-342900" eaLnBrk="1" hangingPunct="1">
              <a:spcBef>
                <a:spcPts val="1800"/>
              </a:spcBef>
              <a:buFont typeface="Wingdings" panose="05000000000000000000" pitchFamily="2" charset="2"/>
              <a:buChar char="Ø"/>
            </a:pPr>
            <a:r>
              <a:rPr lang="tr-TR" altLang="tr-TR" sz="2000" dirty="0" smtClean="0">
                <a:latin typeface="+mj-lt"/>
              </a:rPr>
              <a:t>BİLSEM eğitim programlarının üçüncüsüdür.</a:t>
            </a:r>
          </a:p>
          <a:p>
            <a:pPr marL="342900" indent="-342900" eaLnBrk="1" hangingPunct="1">
              <a:spcBef>
                <a:spcPts val="1800"/>
              </a:spcBef>
              <a:buFont typeface="Wingdings" panose="05000000000000000000" pitchFamily="2" charset="2"/>
              <a:buChar char="Ø"/>
            </a:pPr>
            <a:r>
              <a:rPr lang="tr-TR" altLang="tr-TR" sz="2000" dirty="0" smtClean="0">
                <a:latin typeface="+mj-lt"/>
              </a:rPr>
              <a:t>Bireysel </a:t>
            </a:r>
            <a:r>
              <a:rPr lang="tr-TR" altLang="tr-TR" sz="2000" dirty="0">
                <a:latin typeface="+mj-lt"/>
              </a:rPr>
              <a:t>yetenekleri fark ettirici program kapsamında bir öğrenci, en az 2 en fazla 4 alanda eğitime devam etmektedir.</a:t>
            </a:r>
          </a:p>
          <a:p>
            <a:pPr marL="342900" indent="-342900" eaLnBrk="1" hangingPunct="1">
              <a:spcBef>
                <a:spcPts val="1800"/>
              </a:spcBef>
              <a:buFont typeface="Wingdings" panose="05000000000000000000" pitchFamily="2" charset="2"/>
              <a:buChar char="Ø"/>
            </a:pPr>
            <a:r>
              <a:rPr lang="tr-TR" altLang="tr-TR" sz="2000" dirty="0">
                <a:latin typeface="+mj-lt"/>
              </a:rPr>
              <a:t>Bu program bir alandan haftada 4 saat, toplam 8 ders saati olacak şekilde 2 yıl boyunca uygulanmaktadır.</a:t>
            </a:r>
          </a:p>
          <a:p>
            <a:pPr marL="342900" indent="-342900" eaLnBrk="1" hangingPunct="1">
              <a:spcBef>
                <a:spcPts val="1800"/>
              </a:spcBef>
              <a:buFont typeface="Wingdings" panose="05000000000000000000" pitchFamily="2" charset="2"/>
              <a:buChar char="Ø"/>
            </a:pPr>
            <a:r>
              <a:rPr lang="tr-TR" altLang="tr-TR" sz="2000" dirty="0">
                <a:latin typeface="+mj-lt"/>
              </a:rPr>
              <a:t>Bu programda temel amaç, BİLSEM’ e soyut ve genel bir zihinsel yetenek tanısıyla gelen öğrencinin yetenekli olması muhtemel tüm disiplinleri öğrenciye tanıtmaktır</a:t>
            </a:r>
            <a:r>
              <a:rPr lang="tr-TR" altLang="tr-TR" sz="2000" dirty="0" smtClean="0">
                <a:latin typeface="+mj-lt"/>
              </a:rPr>
              <a:t>.</a:t>
            </a:r>
          </a:p>
          <a:p>
            <a:pPr eaLnBrk="1" hangingPunct="1"/>
            <a:endParaRPr lang="tr-TR" altLang="tr-TR" dirty="0">
              <a:latin typeface="Calibri" pitchFamily="34" charset="0"/>
            </a:endParaRPr>
          </a:p>
          <a:p>
            <a:pPr eaLnBrk="1" hangingPunct="1"/>
            <a:endParaRPr lang="tr-TR" altLang="tr-TR"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5" name="4 Metin kutusu"/>
          <p:cNvSpPr txBox="1"/>
          <p:nvPr/>
        </p:nvSpPr>
        <p:spPr>
          <a:xfrm>
            <a:off x="0" y="987425"/>
            <a:ext cx="1763713" cy="369888"/>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tr-TR" dirty="0"/>
              <a:t>UYUM</a:t>
            </a:r>
          </a:p>
        </p:txBody>
      </p:sp>
      <p:sp>
        <p:nvSpPr>
          <p:cNvPr id="6" name="5 Metin kutusu"/>
          <p:cNvSpPr txBox="1"/>
          <p:nvPr/>
        </p:nvSpPr>
        <p:spPr>
          <a:xfrm>
            <a:off x="1808163" y="987425"/>
            <a:ext cx="1763712" cy="3698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spcBef>
                <a:spcPts val="0"/>
              </a:spcBef>
              <a:spcAft>
                <a:spcPts val="0"/>
              </a:spcAft>
              <a:defRPr/>
            </a:pPr>
            <a:r>
              <a:rPr lang="tr-TR" dirty="0"/>
              <a:t>DESTEK EĞİTİMİ</a:t>
            </a:r>
          </a:p>
        </p:txBody>
      </p:sp>
      <p:sp>
        <p:nvSpPr>
          <p:cNvPr id="7" name="6 Metin kutusu"/>
          <p:cNvSpPr txBox="1"/>
          <p:nvPr/>
        </p:nvSpPr>
        <p:spPr>
          <a:xfrm>
            <a:off x="3629256" y="987966"/>
            <a:ext cx="1800000" cy="369332"/>
          </a:xfrm>
          <a:prstGeom prst="rect">
            <a:avLst/>
          </a:prstGeom>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tr-TR" dirty="0"/>
              <a:t>BİR. Y. FARK ETT.</a:t>
            </a:r>
          </a:p>
        </p:txBody>
      </p:sp>
      <p:sp>
        <p:nvSpPr>
          <p:cNvPr id="8" name="7 Metin kutusu"/>
          <p:cNvSpPr txBox="1"/>
          <p:nvPr/>
        </p:nvSpPr>
        <p:spPr>
          <a:xfrm>
            <a:off x="5486400" y="987425"/>
            <a:ext cx="180022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fontAlgn="auto">
              <a:spcBef>
                <a:spcPts val="0"/>
              </a:spcBef>
              <a:spcAft>
                <a:spcPts val="0"/>
              </a:spcAft>
              <a:defRPr/>
            </a:pPr>
            <a:r>
              <a:rPr lang="tr-TR" dirty="0"/>
              <a:t>ÖZEL YET. GEL.</a:t>
            </a:r>
          </a:p>
        </p:txBody>
      </p:sp>
      <p:sp>
        <p:nvSpPr>
          <p:cNvPr id="9" name="8 Metin kutusu"/>
          <p:cNvSpPr txBox="1"/>
          <p:nvPr/>
        </p:nvSpPr>
        <p:spPr>
          <a:xfrm>
            <a:off x="7344032" y="987966"/>
            <a:ext cx="1800000" cy="369332"/>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fontAlgn="auto">
              <a:spcBef>
                <a:spcPts val="0"/>
              </a:spcBef>
              <a:spcAft>
                <a:spcPts val="0"/>
              </a:spcAft>
              <a:defRPr/>
            </a:pPr>
            <a:r>
              <a:rPr lang="tr-TR" dirty="0"/>
              <a:t>PROJE</a:t>
            </a:r>
          </a:p>
        </p:txBody>
      </p:sp>
      <p:sp>
        <p:nvSpPr>
          <p:cNvPr id="10" name="9 Köşeleri Yuvarlanmış Dikdörtgen Belirtme Çizgisi"/>
          <p:cNvSpPr/>
          <p:nvPr/>
        </p:nvSpPr>
        <p:spPr>
          <a:xfrm>
            <a:off x="142875" y="1785939"/>
            <a:ext cx="8858250" cy="3947318"/>
          </a:xfrm>
          <a:prstGeom prst="wedgeRoundRectCallout">
            <a:avLst>
              <a:gd name="adj1" fmla="val -635"/>
              <a:gd name="adj2" fmla="val -59011"/>
              <a:gd name="adj3" fmla="val 16667"/>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tr-TR"/>
          </a:p>
        </p:txBody>
      </p:sp>
      <p:sp>
        <p:nvSpPr>
          <p:cNvPr id="11" name="10 Dikdörtgen"/>
          <p:cNvSpPr/>
          <p:nvPr/>
        </p:nvSpPr>
        <p:spPr>
          <a:xfrm>
            <a:off x="2571736" y="71414"/>
            <a:ext cx="4427495"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tr-TR" sz="5400" b="1" spc="50" dirty="0">
                <a:ln w="11430"/>
                <a:solidFill>
                  <a:schemeClr val="accent6">
                    <a:lumMod val="75000"/>
                  </a:schemeClr>
                </a:solidFill>
                <a:effectLst>
                  <a:outerShdw blurRad="76200" dist="50800" dir="5400000" algn="tl" rotWithShape="0">
                    <a:srgbClr val="000000">
                      <a:alpha val="65000"/>
                    </a:srgbClr>
                  </a:outerShdw>
                </a:effectLst>
                <a:latin typeface="+mn-lt"/>
                <a:cs typeface="+mn-cs"/>
              </a:rPr>
              <a:t>PROGRAMLAR</a:t>
            </a:r>
          </a:p>
        </p:txBody>
      </p:sp>
      <p:sp>
        <p:nvSpPr>
          <p:cNvPr id="44046" name="11 Metin kutusu"/>
          <p:cNvSpPr txBox="1">
            <a:spLocks noChangeArrowheads="1"/>
          </p:cNvSpPr>
          <p:nvPr/>
        </p:nvSpPr>
        <p:spPr bwMode="auto">
          <a:xfrm>
            <a:off x="571500" y="1928813"/>
            <a:ext cx="8001000" cy="33547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1800"/>
              </a:spcBef>
              <a:buFont typeface="Wingdings" pitchFamily="2" charset="2"/>
              <a:buChar char="ü"/>
            </a:pPr>
            <a:endParaRPr lang="tr-TR" altLang="tr-TR" sz="2400" dirty="0" smtClean="0">
              <a:latin typeface="Calibri" pitchFamily="34" charset="0"/>
            </a:endParaRPr>
          </a:p>
          <a:p>
            <a:pPr marL="342900" indent="-342900" eaLnBrk="1" hangingPunct="1">
              <a:spcBef>
                <a:spcPts val="1800"/>
              </a:spcBef>
              <a:buFont typeface="Wingdings" panose="05000000000000000000" pitchFamily="2" charset="2"/>
              <a:buChar char="Ø"/>
            </a:pPr>
            <a:r>
              <a:rPr lang="tr-TR" altLang="tr-TR" sz="2000" dirty="0" smtClean="0">
                <a:latin typeface="+mj-lt"/>
              </a:rPr>
              <a:t>Bu </a:t>
            </a:r>
            <a:r>
              <a:rPr lang="tr-TR" altLang="tr-TR" sz="2000" dirty="0">
                <a:latin typeface="+mj-lt"/>
              </a:rPr>
              <a:t>program sürecinde öğrencinin disipline olan ilgisi, öğrenme hızı, </a:t>
            </a:r>
            <a:r>
              <a:rPr lang="tr-TR" altLang="tr-TR" sz="2000" dirty="0" smtClean="0">
                <a:latin typeface="+mj-lt"/>
              </a:rPr>
              <a:t>merakı, </a:t>
            </a:r>
            <a:r>
              <a:rPr lang="tr-TR" altLang="tr-TR" sz="2000" dirty="0">
                <a:latin typeface="+mj-lt"/>
              </a:rPr>
              <a:t>alanda derinlemesine bilgi isteği,  yaşamsal süreçlerdeki problemleri alana taşıyarak çözüm bulma girişimleri gibi özelliklerini gözlemlemeye yönelik etkinlikler planlanmakta ve uygulanmaktadır.</a:t>
            </a:r>
          </a:p>
          <a:p>
            <a:pPr marL="342900" indent="-342900" eaLnBrk="1" hangingPunct="1">
              <a:spcBef>
                <a:spcPts val="1800"/>
              </a:spcBef>
              <a:buFont typeface="Wingdings" panose="05000000000000000000" pitchFamily="2" charset="2"/>
              <a:buChar char="Ø"/>
            </a:pPr>
            <a:r>
              <a:rPr lang="tr-TR" altLang="tr-TR" sz="2000" dirty="0">
                <a:latin typeface="+mj-lt"/>
              </a:rPr>
              <a:t>Uygulanan program sonunda öğrencilerden elde edilen bulgular, Öğretmenler Kurulunda değerlendirilerek her öğrencinin özel yetenek alanı ve/veya alanları belirlenmektedir.</a:t>
            </a:r>
          </a:p>
          <a:p>
            <a:pPr eaLnBrk="1" hangingPunct="1"/>
            <a:endParaRPr lang="tr-TR" altLang="tr-TR" dirty="0">
              <a:latin typeface="Calibri" pitchFamily="34" charset="0"/>
            </a:endParaRPr>
          </a:p>
        </p:txBody>
      </p:sp>
    </p:spTree>
    <p:extLst>
      <p:ext uri="{BB962C8B-B14F-4D97-AF65-F5344CB8AC3E}">
        <p14:creationId xmlns:p14="http://schemas.microsoft.com/office/powerpoint/2010/main" xmlns="" val="1982503739"/>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612</TotalTime>
  <Words>991</Words>
  <Application>Microsoft Office PowerPoint</Application>
  <PresentationFormat>Ekran Gösterisi (4:3)</PresentationFormat>
  <Paragraphs>158</Paragraphs>
  <Slides>14</Slides>
  <Notes>0</Notes>
  <HiddenSlides>0</HiddenSlides>
  <MMClips>0</MMClips>
  <ScaleCrop>false</ScaleCrop>
  <HeadingPairs>
    <vt:vector size="4" baseType="variant">
      <vt:variant>
        <vt:lpstr>Tema</vt:lpstr>
      </vt:variant>
      <vt:variant>
        <vt:i4>2</vt:i4>
      </vt:variant>
      <vt:variant>
        <vt:lpstr>Slayt Başlıkları</vt:lpstr>
      </vt:variant>
      <vt:variant>
        <vt:i4>14</vt:i4>
      </vt:variant>
    </vt:vector>
  </HeadingPairs>
  <TitlesOfParts>
    <vt:vector size="16" baseType="lpstr">
      <vt:lpstr>Özel Tasarım</vt:lpstr>
      <vt:lpstr>Zengin</vt:lpstr>
      <vt:lpstr> </vt:lpstr>
      <vt:lpstr>BİLİM ve SANAT MERKEZİ</vt:lpstr>
      <vt:lpstr>Slayt 3</vt:lpstr>
      <vt:lpstr>Slayt 4</vt:lpstr>
      <vt:lpstr>Slayt 5</vt:lpstr>
      <vt:lpstr>Slayt 6</vt:lpstr>
      <vt:lpstr>Slayt 7</vt:lpstr>
      <vt:lpstr>Slayt 8</vt:lpstr>
      <vt:lpstr>Slayt 9</vt:lpstr>
      <vt:lpstr>Slayt 10</vt:lpstr>
      <vt:lpstr>Slayt 11</vt:lpstr>
      <vt:lpstr>Slayt 12</vt:lpstr>
      <vt:lpstr>Slayt 13</vt:lpstr>
      <vt:lpstr>Slayt 14</vt:lpstr>
    </vt:vector>
  </TitlesOfParts>
  <Company>ev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hürriyet</dc:creator>
  <cp:lastModifiedBy>Exper</cp:lastModifiedBy>
  <cp:revision>56</cp:revision>
  <dcterms:created xsi:type="dcterms:W3CDTF">2008-07-05T17:42:17Z</dcterms:created>
  <dcterms:modified xsi:type="dcterms:W3CDTF">2015-10-22T13:35:04Z</dcterms:modified>
</cp:coreProperties>
</file>